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9"/>
  </p:notesMasterIdLst>
  <p:handoutMasterIdLst>
    <p:handoutMasterId r:id="rId90"/>
  </p:handoutMasterIdLst>
  <p:sldIdLst>
    <p:sldId id="256" r:id="rId2"/>
    <p:sldId id="257" r:id="rId3"/>
    <p:sldId id="319" r:id="rId4"/>
    <p:sldId id="373" r:id="rId5"/>
    <p:sldId id="360" r:id="rId6"/>
    <p:sldId id="402" r:id="rId7"/>
    <p:sldId id="259" r:id="rId8"/>
    <p:sldId id="403" r:id="rId9"/>
    <p:sldId id="404" r:id="rId10"/>
    <p:sldId id="334" r:id="rId11"/>
    <p:sldId id="348" r:id="rId12"/>
    <p:sldId id="352" r:id="rId13"/>
    <p:sldId id="354" r:id="rId14"/>
    <p:sldId id="353" r:id="rId15"/>
    <p:sldId id="355" r:id="rId16"/>
    <p:sldId id="405" r:id="rId17"/>
    <p:sldId id="371" r:id="rId18"/>
    <p:sldId id="406" r:id="rId19"/>
    <p:sldId id="407" r:id="rId20"/>
    <p:sldId id="338" r:id="rId21"/>
    <p:sldId id="408" r:id="rId22"/>
    <p:sldId id="369" r:id="rId23"/>
    <p:sldId id="409" r:id="rId24"/>
    <p:sldId id="410" r:id="rId25"/>
    <p:sldId id="339" r:id="rId26"/>
    <p:sldId id="411" r:id="rId27"/>
    <p:sldId id="412" r:id="rId28"/>
    <p:sldId id="413" r:id="rId29"/>
    <p:sldId id="414" r:id="rId30"/>
    <p:sldId id="415" r:id="rId31"/>
    <p:sldId id="416" r:id="rId32"/>
    <p:sldId id="417" r:id="rId33"/>
    <p:sldId id="418" r:id="rId34"/>
    <p:sldId id="323" r:id="rId35"/>
    <p:sldId id="372" r:id="rId36"/>
    <p:sldId id="375" r:id="rId37"/>
    <p:sldId id="376" r:id="rId38"/>
    <p:sldId id="377" r:id="rId39"/>
    <p:sldId id="325" r:id="rId40"/>
    <p:sldId id="316" r:id="rId41"/>
    <p:sldId id="315" r:id="rId42"/>
    <p:sldId id="386" r:id="rId43"/>
    <p:sldId id="385" r:id="rId44"/>
    <p:sldId id="279" r:id="rId45"/>
    <p:sldId id="342" r:id="rId46"/>
    <p:sldId id="399" r:id="rId47"/>
    <p:sldId id="282" r:id="rId48"/>
    <p:sldId id="394" r:id="rId49"/>
    <p:sldId id="395" r:id="rId50"/>
    <p:sldId id="396" r:id="rId51"/>
    <p:sldId id="397" r:id="rId52"/>
    <p:sldId id="340" r:id="rId53"/>
    <p:sldId id="364" r:id="rId54"/>
    <p:sldId id="365" r:id="rId55"/>
    <p:sldId id="366" r:id="rId56"/>
    <p:sldId id="331" r:id="rId57"/>
    <p:sldId id="367" r:id="rId58"/>
    <p:sldId id="306" r:id="rId59"/>
    <p:sldId id="341" r:id="rId60"/>
    <p:sldId id="262" r:id="rId61"/>
    <p:sldId id="302" r:id="rId62"/>
    <p:sldId id="387" r:id="rId63"/>
    <p:sldId id="264" r:id="rId64"/>
    <p:sldId id="265" r:id="rId65"/>
    <p:sldId id="266" r:id="rId66"/>
    <p:sldId id="419" r:id="rId67"/>
    <p:sldId id="322" r:id="rId68"/>
    <p:sldId id="269" r:id="rId69"/>
    <p:sldId id="267" r:id="rId70"/>
    <p:sldId id="270" r:id="rId71"/>
    <p:sldId id="337" r:id="rId72"/>
    <p:sldId id="346" r:id="rId73"/>
    <p:sldId id="271" r:id="rId74"/>
    <p:sldId id="345" r:id="rId75"/>
    <p:sldId id="344" r:id="rId76"/>
    <p:sldId id="326" r:id="rId77"/>
    <p:sldId id="327" r:id="rId78"/>
    <p:sldId id="343" r:id="rId79"/>
    <p:sldId id="328" r:id="rId80"/>
    <p:sldId id="347" r:id="rId81"/>
    <p:sldId id="361" r:id="rId82"/>
    <p:sldId id="349" r:id="rId83"/>
    <p:sldId id="275" r:id="rId84"/>
    <p:sldId id="276" r:id="rId85"/>
    <p:sldId id="362" r:id="rId86"/>
    <p:sldId id="389" r:id="rId87"/>
    <p:sldId id="291"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CE"/>
    <a:srgbClr val="F26021"/>
    <a:srgbClr val="FFD33E"/>
    <a:srgbClr val="F6D1F4"/>
    <a:srgbClr val="CFF3C5"/>
    <a:srgbClr val="F6EF96"/>
    <a:srgbClr val="D0FFF3"/>
    <a:srgbClr val="BCA922"/>
    <a:srgbClr val="F6F228"/>
    <a:srgbClr val="504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94663"/>
  </p:normalViewPr>
  <p:slideViewPr>
    <p:cSldViewPr snapToGrid="0" snapToObjects="1">
      <p:cViewPr varScale="1">
        <p:scale>
          <a:sx n="64" d="100"/>
          <a:sy n="64" d="100"/>
        </p:scale>
        <p:origin x="12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man Usman" userId="2d174d7c561d70b0" providerId="LiveId" clId="{686159C7-3D43-4A28-A38C-F8CCB8F532AC}"/>
    <pc:docChg chg="custSel modSld">
      <pc:chgData name="Nouman Usman" userId="2d174d7c561d70b0" providerId="LiveId" clId="{686159C7-3D43-4A28-A38C-F8CCB8F532AC}" dt="2023-12-26T14:43:29.122" v="0" actId="33524"/>
      <pc:docMkLst>
        <pc:docMk/>
      </pc:docMkLst>
      <pc:sldChg chg="modSp mod">
        <pc:chgData name="Nouman Usman" userId="2d174d7c561d70b0" providerId="LiveId" clId="{686159C7-3D43-4A28-A38C-F8CCB8F532AC}" dt="2023-12-26T14:43:29.122" v="0" actId="33524"/>
        <pc:sldMkLst>
          <pc:docMk/>
          <pc:sldMk cId="1065931867" sldId="262"/>
        </pc:sldMkLst>
        <pc:spChg chg="mod">
          <ac:chgData name="Nouman Usman" userId="2d174d7c561d70b0" providerId="LiveId" clId="{686159C7-3D43-4A28-A38C-F8CCB8F532AC}" dt="2023-12-26T14:43:29.122" v="0" actId="33524"/>
          <ac:spMkLst>
            <pc:docMk/>
            <pc:sldMk cId="1065931867" sldId="262"/>
            <ac:spMk id="4" creationId="{1A82BE40-ACC9-1A48-A7E9-E180AD8A2A1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DDC15-51F7-3C40-88FC-0B3D872AC49C}" type="datetimeFigureOut">
              <a:rPr lang="en-US" smtClean="0"/>
              <a:t>12/26/2023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952091-FA5B-C744-BB13-D5DDA7AB9F2C}" type="slidenum">
              <a:rPr lang="en-US" smtClean="0"/>
              <a:t>‹#›</a:t>
            </a:fld>
            <a:endParaRPr lang="en-US"/>
          </a:p>
        </p:txBody>
      </p:sp>
    </p:spTree>
    <p:extLst>
      <p:ext uri="{BB962C8B-B14F-4D97-AF65-F5344CB8AC3E}">
        <p14:creationId xmlns:p14="http://schemas.microsoft.com/office/powerpoint/2010/main" val="19154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642F8-1E0C-D74D-8B56-863EBB0A2D9E}" type="datetimeFigureOut">
              <a:rPr lang="en-US" smtClean="0"/>
              <a:t>12/26/2023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DB9F1-7089-284F-968A-5D7899EE4DC1}" type="slidenum">
              <a:rPr lang="en-US" smtClean="0"/>
              <a:t>‹#›</a:t>
            </a:fld>
            <a:endParaRPr lang="en-US"/>
          </a:p>
        </p:txBody>
      </p:sp>
    </p:spTree>
    <p:extLst>
      <p:ext uri="{BB962C8B-B14F-4D97-AF65-F5344CB8AC3E}">
        <p14:creationId xmlns:p14="http://schemas.microsoft.com/office/powerpoint/2010/main" val="4065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75C08A-85B0-4921-9EFB-23E2349E2306}"/>
              </a:ext>
            </a:extLst>
          </p:cNvPr>
          <p:cNvSpPr>
            <a:spLocks noGrp="1" noChangeArrowheads="1"/>
          </p:cNvSpPr>
          <p:nvPr>
            <p:ph type="sldNum" sz="quarter" idx="5"/>
          </p:nvPr>
        </p:nvSpPr>
        <p:spPr>
          <a:ln/>
        </p:spPr>
        <p:txBody>
          <a:bodyPr/>
          <a:lstStyle/>
          <a:p>
            <a:fld id="{625BC590-5525-4651-ABE8-52904FE55FCC}" type="slidenum">
              <a:rPr lang="en-US" altLang="en-PK"/>
              <a:pPr/>
              <a:t>5</a:t>
            </a:fld>
            <a:endParaRPr lang="en-US" altLang="en-PK"/>
          </a:p>
        </p:txBody>
      </p:sp>
      <p:sp>
        <p:nvSpPr>
          <p:cNvPr id="282626" name="Rectangle 2">
            <a:extLst>
              <a:ext uri="{FF2B5EF4-FFF2-40B4-BE49-F238E27FC236}">
                <a16:creationId xmlns:a16="http://schemas.microsoft.com/office/drawing/2014/main" id="{5524991D-875B-4195-B960-F0BE994FC4F8}"/>
              </a:ext>
            </a:extLst>
          </p:cNvPr>
          <p:cNvSpPr>
            <a:spLocks noGrp="1" noRot="1" noChangeAspect="1" noChangeArrowheads="1" noTextEdit="1"/>
          </p:cNvSpPr>
          <p:nvPr>
            <p:ph type="sldImg"/>
          </p:nvPr>
        </p:nvSpPr>
        <p:spPr>
          <a:ln/>
        </p:spPr>
      </p:sp>
      <p:sp>
        <p:nvSpPr>
          <p:cNvPr id="282627" name="Rectangle 3">
            <a:extLst>
              <a:ext uri="{FF2B5EF4-FFF2-40B4-BE49-F238E27FC236}">
                <a16:creationId xmlns:a16="http://schemas.microsoft.com/office/drawing/2014/main" id="{8AF82164-F348-4A8C-A391-258BDCCAD7F1}"/>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33612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484176-C9AE-4702-AF02-E83B8C1EF461}"/>
              </a:ext>
            </a:extLst>
          </p:cNvPr>
          <p:cNvSpPr>
            <a:spLocks noGrp="1" noChangeArrowheads="1"/>
          </p:cNvSpPr>
          <p:nvPr>
            <p:ph type="sldNum" sz="quarter" idx="5"/>
          </p:nvPr>
        </p:nvSpPr>
        <p:spPr>
          <a:ln/>
        </p:spPr>
        <p:txBody>
          <a:bodyPr/>
          <a:lstStyle/>
          <a:p>
            <a:fld id="{AC20714C-9BB8-45B9-94B7-FA228E36CD99}" type="slidenum">
              <a:rPr lang="en-US" altLang="en-PK"/>
              <a:pPr/>
              <a:t>15</a:t>
            </a:fld>
            <a:endParaRPr lang="en-US" altLang="en-PK"/>
          </a:p>
        </p:txBody>
      </p:sp>
      <p:sp>
        <p:nvSpPr>
          <p:cNvPr id="308226" name="Rectangle 2">
            <a:extLst>
              <a:ext uri="{FF2B5EF4-FFF2-40B4-BE49-F238E27FC236}">
                <a16:creationId xmlns:a16="http://schemas.microsoft.com/office/drawing/2014/main" id="{1AA57A96-735F-4646-B525-3E19B772F821}"/>
              </a:ext>
            </a:extLst>
          </p:cNvPr>
          <p:cNvSpPr>
            <a:spLocks noGrp="1" noRot="1" noChangeAspect="1" noChangeArrowheads="1" noTextEdit="1"/>
          </p:cNvSpPr>
          <p:nvPr>
            <p:ph type="sldImg"/>
          </p:nvPr>
        </p:nvSpPr>
        <p:spPr>
          <a:ln/>
        </p:spPr>
      </p:sp>
      <p:sp>
        <p:nvSpPr>
          <p:cNvPr id="308227" name="Rectangle 3">
            <a:extLst>
              <a:ext uri="{FF2B5EF4-FFF2-40B4-BE49-F238E27FC236}">
                <a16:creationId xmlns:a16="http://schemas.microsoft.com/office/drawing/2014/main" id="{F07A7F89-C0C0-4424-B2FE-09A71F259AF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75257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376FD8-BDE7-4D16-A8D4-CA151FFD536A}"/>
              </a:ext>
            </a:extLst>
          </p:cNvPr>
          <p:cNvSpPr>
            <a:spLocks noGrp="1" noChangeArrowheads="1"/>
          </p:cNvSpPr>
          <p:nvPr>
            <p:ph type="sldNum" sz="quarter" idx="5"/>
          </p:nvPr>
        </p:nvSpPr>
        <p:spPr>
          <a:ln/>
        </p:spPr>
        <p:txBody>
          <a:bodyPr/>
          <a:lstStyle/>
          <a:p>
            <a:fld id="{0C00B8DE-4F11-4D25-94A8-57900ED83FBA}" type="slidenum">
              <a:rPr lang="en-US" altLang="en-PK"/>
              <a:pPr/>
              <a:t>16</a:t>
            </a:fld>
            <a:endParaRPr lang="en-US" altLang="en-PK"/>
          </a:p>
        </p:txBody>
      </p:sp>
      <p:sp>
        <p:nvSpPr>
          <p:cNvPr id="287746" name="Rectangle 2">
            <a:extLst>
              <a:ext uri="{FF2B5EF4-FFF2-40B4-BE49-F238E27FC236}">
                <a16:creationId xmlns:a16="http://schemas.microsoft.com/office/drawing/2014/main" id="{19865D1D-994E-4E1F-A84D-329E0C64A244}"/>
              </a:ext>
            </a:extLst>
          </p:cNvPr>
          <p:cNvSpPr>
            <a:spLocks noGrp="1" noRot="1" noChangeAspect="1" noChangeArrowheads="1" noTextEdit="1"/>
          </p:cNvSpPr>
          <p:nvPr>
            <p:ph type="sldImg"/>
          </p:nvPr>
        </p:nvSpPr>
        <p:spPr>
          <a:ln/>
        </p:spPr>
      </p:sp>
      <p:sp>
        <p:nvSpPr>
          <p:cNvPr id="287747" name="Rectangle 3">
            <a:extLst>
              <a:ext uri="{FF2B5EF4-FFF2-40B4-BE49-F238E27FC236}">
                <a16:creationId xmlns:a16="http://schemas.microsoft.com/office/drawing/2014/main" id="{37E89E86-2F25-4B33-BE13-62BD31E5C2B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887867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50B450B-802B-4E6E-A5CC-F7DDDCFB2B5D}"/>
              </a:ext>
            </a:extLst>
          </p:cNvPr>
          <p:cNvSpPr>
            <a:spLocks noGrp="1" noChangeArrowheads="1"/>
          </p:cNvSpPr>
          <p:nvPr>
            <p:ph type="sldNum" sz="quarter" idx="5"/>
          </p:nvPr>
        </p:nvSpPr>
        <p:spPr>
          <a:ln/>
        </p:spPr>
        <p:txBody>
          <a:bodyPr/>
          <a:lstStyle/>
          <a:p>
            <a:fld id="{64B5B4D8-506D-4E93-81CF-2AE63C53E9E1}" type="slidenum">
              <a:rPr lang="en-US" altLang="en-PK"/>
              <a:pPr/>
              <a:t>17</a:t>
            </a:fld>
            <a:endParaRPr lang="en-US" altLang="en-PK"/>
          </a:p>
        </p:txBody>
      </p:sp>
      <p:sp>
        <p:nvSpPr>
          <p:cNvPr id="311298" name="Rectangle 2">
            <a:extLst>
              <a:ext uri="{FF2B5EF4-FFF2-40B4-BE49-F238E27FC236}">
                <a16:creationId xmlns:a16="http://schemas.microsoft.com/office/drawing/2014/main" id="{B439FF8C-D4BD-4D5C-96F5-9FF36A0465F1}"/>
              </a:ext>
            </a:extLst>
          </p:cNvPr>
          <p:cNvSpPr>
            <a:spLocks noGrp="1" noRot="1" noChangeAspect="1" noChangeArrowheads="1" noTextEdit="1"/>
          </p:cNvSpPr>
          <p:nvPr>
            <p:ph type="sldImg"/>
          </p:nvPr>
        </p:nvSpPr>
        <p:spPr>
          <a:xfrm>
            <a:off x="1187450" y="703263"/>
            <a:ext cx="4624388" cy="3468687"/>
          </a:xfrm>
          <a:ln/>
        </p:spPr>
      </p:sp>
      <p:sp>
        <p:nvSpPr>
          <p:cNvPr id="311299" name="Rectangle 3">
            <a:extLst>
              <a:ext uri="{FF2B5EF4-FFF2-40B4-BE49-F238E27FC236}">
                <a16:creationId xmlns:a16="http://schemas.microsoft.com/office/drawing/2014/main" id="{E7B38E5B-49B0-4E47-A585-74439B3E5F25}"/>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69867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6B1FDF-0E11-4430-997D-D1D003A11506}"/>
              </a:ext>
            </a:extLst>
          </p:cNvPr>
          <p:cNvSpPr>
            <a:spLocks noGrp="1" noChangeArrowheads="1"/>
          </p:cNvSpPr>
          <p:nvPr>
            <p:ph type="sldNum" sz="quarter" idx="5"/>
          </p:nvPr>
        </p:nvSpPr>
        <p:spPr>
          <a:ln/>
        </p:spPr>
        <p:txBody>
          <a:bodyPr/>
          <a:lstStyle/>
          <a:p>
            <a:fld id="{34F172AB-4ACD-4EBE-A169-8EAB1C23C8B9}" type="slidenum">
              <a:rPr lang="en-US" altLang="en-PK"/>
              <a:pPr/>
              <a:t>18</a:t>
            </a:fld>
            <a:endParaRPr lang="en-US" altLang="en-PK"/>
          </a:p>
        </p:txBody>
      </p:sp>
      <p:sp>
        <p:nvSpPr>
          <p:cNvPr id="313346" name="Rectangle 2">
            <a:extLst>
              <a:ext uri="{FF2B5EF4-FFF2-40B4-BE49-F238E27FC236}">
                <a16:creationId xmlns:a16="http://schemas.microsoft.com/office/drawing/2014/main" id="{547093F8-9CCA-4780-BB67-9CF4E1C83F08}"/>
              </a:ext>
            </a:extLst>
          </p:cNvPr>
          <p:cNvSpPr>
            <a:spLocks noGrp="1" noRot="1" noChangeAspect="1" noChangeArrowheads="1" noTextEdit="1"/>
          </p:cNvSpPr>
          <p:nvPr>
            <p:ph type="sldImg"/>
          </p:nvPr>
        </p:nvSpPr>
        <p:spPr>
          <a:xfrm>
            <a:off x="1187450" y="703263"/>
            <a:ext cx="4624388" cy="3468687"/>
          </a:xfrm>
          <a:ln/>
        </p:spPr>
      </p:sp>
      <p:sp>
        <p:nvSpPr>
          <p:cNvPr id="313347" name="Rectangle 3">
            <a:extLst>
              <a:ext uri="{FF2B5EF4-FFF2-40B4-BE49-F238E27FC236}">
                <a16:creationId xmlns:a16="http://schemas.microsoft.com/office/drawing/2014/main" id="{1D493E52-20B6-4EB3-AA84-42F94883970F}"/>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3284698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E39F47-9E47-4F01-AD8D-9FAD2172F739}"/>
              </a:ext>
            </a:extLst>
          </p:cNvPr>
          <p:cNvSpPr>
            <a:spLocks noGrp="1" noChangeArrowheads="1"/>
          </p:cNvSpPr>
          <p:nvPr>
            <p:ph type="sldNum" sz="quarter" idx="5"/>
          </p:nvPr>
        </p:nvSpPr>
        <p:spPr>
          <a:ln/>
        </p:spPr>
        <p:txBody>
          <a:bodyPr/>
          <a:lstStyle/>
          <a:p>
            <a:fld id="{CAA0FC7B-5662-418A-93B5-50F38150D02E}" type="slidenum">
              <a:rPr lang="en-US" altLang="en-PK"/>
              <a:pPr/>
              <a:t>19</a:t>
            </a:fld>
            <a:endParaRPr lang="en-US" altLang="en-PK"/>
          </a:p>
        </p:txBody>
      </p:sp>
      <p:sp>
        <p:nvSpPr>
          <p:cNvPr id="315394" name="Rectangle 2">
            <a:extLst>
              <a:ext uri="{FF2B5EF4-FFF2-40B4-BE49-F238E27FC236}">
                <a16:creationId xmlns:a16="http://schemas.microsoft.com/office/drawing/2014/main" id="{1C774B0A-2426-460F-907A-A0F0B7EDA7A8}"/>
              </a:ext>
            </a:extLst>
          </p:cNvPr>
          <p:cNvSpPr>
            <a:spLocks noGrp="1" noRot="1" noChangeAspect="1" noChangeArrowheads="1" noTextEdit="1"/>
          </p:cNvSpPr>
          <p:nvPr>
            <p:ph type="sldImg"/>
          </p:nvPr>
        </p:nvSpPr>
        <p:spPr>
          <a:xfrm>
            <a:off x="1187450" y="703263"/>
            <a:ext cx="4624388" cy="3468687"/>
          </a:xfrm>
          <a:ln/>
        </p:spPr>
      </p:sp>
      <p:sp>
        <p:nvSpPr>
          <p:cNvPr id="315395" name="Rectangle 3">
            <a:extLst>
              <a:ext uri="{FF2B5EF4-FFF2-40B4-BE49-F238E27FC236}">
                <a16:creationId xmlns:a16="http://schemas.microsoft.com/office/drawing/2014/main" id="{E733479D-68BA-4F31-B157-5FF706CC98FB}"/>
              </a:ext>
            </a:extLst>
          </p:cNvPr>
          <p:cNvSpPr>
            <a:spLocks noGrp="1" noChangeArrowheads="1"/>
          </p:cNvSpPr>
          <p:nvPr>
            <p:ph type="body" idx="1"/>
          </p:nvPr>
        </p:nvSpPr>
        <p:spPr>
          <a:xfrm>
            <a:off x="933450" y="4410075"/>
            <a:ext cx="5130800" cy="4176713"/>
          </a:xfrm>
        </p:spPr>
        <p:txBody>
          <a:bodyPr/>
          <a:lstStyle/>
          <a:p>
            <a:endParaRPr lang="en-US" altLang="en-US"/>
          </a:p>
        </p:txBody>
      </p:sp>
    </p:spTree>
    <p:extLst>
      <p:ext uri="{BB962C8B-B14F-4D97-AF65-F5344CB8AC3E}">
        <p14:creationId xmlns:p14="http://schemas.microsoft.com/office/powerpoint/2010/main" val="322461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776283-07AB-46A1-84FE-11C595BB7DE8}"/>
              </a:ext>
            </a:extLst>
          </p:cNvPr>
          <p:cNvSpPr>
            <a:spLocks noGrp="1" noChangeArrowheads="1"/>
          </p:cNvSpPr>
          <p:nvPr>
            <p:ph type="sldNum" sz="quarter" idx="5"/>
          </p:nvPr>
        </p:nvSpPr>
        <p:spPr>
          <a:ln/>
        </p:spPr>
        <p:txBody>
          <a:bodyPr/>
          <a:lstStyle/>
          <a:p>
            <a:fld id="{DE6F6946-4A7B-4425-B02C-001AFBCF0EC5}" type="slidenum">
              <a:rPr lang="en-US" altLang="en-PK"/>
              <a:pPr/>
              <a:t>21</a:t>
            </a:fld>
            <a:endParaRPr lang="en-US" altLang="en-PK"/>
          </a:p>
        </p:txBody>
      </p:sp>
      <p:sp>
        <p:nvSpPr>
          <p:cNvPr id="288770" name="Rectangle 2">
            <a:extLst>
              <a:ext uri="{FF2B5EF4-FFF2-40B4-BE49-F238E27FC236}">
                <a16:creationId xmlns:a16="http://schemas.microsoft.com/office/drawing/2014/main" id="{023C60B2-9875-4D35-B3CD-4352F6C2CC83}"/>
              </a:ext>
            </a:extLst>
          </p:cNvPr>
          <p:cNvSpPr>
            <a:spLocks noGrp="1" noRot="1" noChangeAspect="1" noChangeArrowheads="1" noTextEdit="1"/>
          </p:cNvSpPr>
          <p:nvPr>
            <p:ph type="sldImg"/>
          </p:nvPr>
        </p:nvSpPr>
        <p:spPr>
          <a:ln/>
        </p:spPr>
      </p:sp>
      <p:sp>
        <p:nvSpPr>
          <p:cNvPr id="288771" name="Rectangle 3">
            <a:extLst>
              <a:ext uri="{FF2B5EF4-FFF2-40B4-BE49-F238E27FC236}">
                <a16:creationId xmlns:a16="http://schemas.microsoft.com/office/drawing/2014/main" id="{44A3A733-A24B-4AF7-A13B-F43B841393E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99664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2F16FD-E50D-4417-BF26-728E84101CCA}"/>
              </a:ext>
            </a:extLst>
          </p:cNvPr>
          <p:cNvSpPr>
            <a:spLocks noGrp="1" noChangeArrowheads="1"/>
          </p:cNvSpPr>
          <p:nvPr>
            <p:ph type="sldNum" sz="quarter" idx="5"/>
          </p:nvPr>
        </p:nvSpPr>
        <p:spPr>
          <a:ln/>
        </p:spPr>
        <p:txBody>
          <a:bodyPr/>
          <a:lstStyle/>
          <a:p>
            <a:fld id="{833AAD2B-5A4D-4495-B3D8-813D6BEDA7B6}" type="slidenum">
              <a:rPr lang="en-US" altLang="en-PK"/>
              <a:pPr/>
              <a:t>22</a:t>
            </a:fld>
            <a:endParaRPr lang="en-US" altLang="en-PK"/>
          </a:p>
        </p:txBody>
      </p:sp>
      <p:sp>
        <p:nvSpPr>
          <p:cNvPr id="289794" name="Rectangle 2">
            <a:extLst>
              <a:ext uri="{FF2B5EF4-FFF2-40B4-BE49-F238E27FC236}">
                <a16:creationId xmlns:a16="http://schemas.microsoft.com/office/drawing/2014/main" id="{56F5A767-A336-4D03-8263-10A7861054A3}"/>
              </a:ext>
            </a:extLst>
          </p:cNvPr>
          <p:cNvSpPr>
            <a:spLocks noGrp="1" noRot="1" noChangeAspect="1" noChangeArrowheads="1" noTextEdit="1"/>
          </p:cNvSpPr>
          <p:nvPr>
            <p:ph type="sldImg"/>
          </p:nvPr>
        </p:nvSpPr>
        <p:spPr>
          <a:ln/>
        </p:spPr>
      </p:sp>
      <p:sp>
        <p:nvSpPr>
          <p:cNvPr id="289795" name="Rectangle 3">
            <a:extLst>
              <a:ext uri="{FF2B5EF4-FFF2-40B4-BE49-F238E27FC236}">
                <a16:creationId xmlns:a16="http://schemas.microsoft.com/office/drawing/2014/main" id="{0E922A68-309D-4020-AE33-B6A9667C275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429141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BC2B0F-0C4E-4A40-90F9-5A9F197FC92A}"/>
              </a:ext>
            </a:extLst>
          </p:cNvPr>
          <p:cNvSpPr>
            <a:spLocks noGrp="1" noChangeArrowheads="1"/>
          </p:cNvSpPr>
          <p:nvPr>
            <p:ph type="sldNum" sz="quarter" idx="5"/>
          </p:nvPr>
        </p:nvSpPr>
        <p:spPr>
          <a:ln/>
        </p:spPr>
        <p:txBody>
          <a:bodyPr/>
          <a:lstStyle/>
          <a:p>
            <a:fld id="{90619176-8949-4B63-923A-65FFD1702860}" type="slidenum">
              <a:rPr lang="en-US" altLang="en-PK"/>
              <a:pPr/>
              <a:t>23</a:t>
            </a:fld>
            <a:endParaRPr lang="en-US" altLang="en-PK"/>
          </a:p>
        </p:txBody>
      </p:sp>
      <p:sp>
        <p:nvSpPr>
          <p:cNvPr id="290818" name="Rectangle 2">
            <a:extLst>
              <a:ext uri="{FF2B5EF4-FFF2-40B4-BE49-F238E27FC236}">
                <a16:creationId xmlns:a16="http://schemas.microsoft.com/office/drawing/2014/main" id="{004B7D33-57C6-4D31-AB84-D24916692215}"/>
              </a:ext>
            </a:extLst>
          </p:cNvPr>
          <p:cNvSpPr>
            <a:spLocks noGrp="1" noRot="1" noChangeAspect="1" noChangeArrowheads="1" noTextEdit="1"/>
          </p:cNvSpPr>
          <p:nvPr>
            <p:ph type="sldImg"/>
          </p:nvPr>
        </p:nvSpPr>
        <p:spPr>
          <a:ln/>
        </p:spPr>
      </p:sp>
      <p:sp>
        <p:nvSpPr>
          <p:cNvPr id="290819" name="Rectangle 3">
            <a:extLst>
              <a:ext uri="{FF2B5EF4-FFF2-40B4-BE49-F238E27FC236}">
                <a16:creationId xmlns:a16="http://schemas.microsoft.com/office/drawing/2014/main" id="{84A19ACE-F845-49B0-A36D-55D1679BB798}"/>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86340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A5CF51-B5C1-455F-ABD0-F9418B5BDF27}"/>
              </a:ext>
            </a:extLst>
          </p:cNvPr>
          <p:cNvSpPr>
            <a:spLocks noGrp="1" noChangeArrowheads="1"/>
          </p:cNvSpPr>
          <p:nvPr>
            <p:ph type="sldNum" sz="quarter" idx="5"/>
          </p:nvPr>
        </p:nvSpPr>
        <p:spPr>
          <a:ln/>
        </p:spPr>
        <p:txBody>
          <a:bodyPr/>
          <a:lstStyle/>
          <a:p>
            <a:fld id="{63EF562A-1434-4FA9-8335-C2549BF59072}" type="slidenum">
              <a:rPr lang="en-US" altLang="en-PK"/>
              <a:pPr/>
              <a:t>24</a:t>
            </a:fld>
            <a:endParaRPr lang="en-US" altLang="en-PK"/>
          </a:p>
        </p:txBody>
      </p:sp>
      <p:sp>
        <p:nvSpPr>
          <p:cNvPr id="291842" name="Rectangle 2">
            <a:extLst>
              <a:ext uri="{FF2B5EF4-FFF2-40B4-BE49-F238E27FC236}">
                <a16:creationId xmlns:a16="http://schemas.microsoft.com/office/drawing/2014/main" id="{14F4D320-1AFE-44D3-9925-8EE2E6FFDD00}"/>
              </a:ext>
            </a:extLst>
          </p:cNvPr>
          <p:cNvSpPr>
            <a:spLocks noGrp="1" noRot="1" noChangeAspect="1" noChangeArrowheads="1" noTextEdit="1"/>
          </p:cNvSpPr>
          <p:nvPr>
            <p:ph type="sldImg"/>
          </p:nvPr>
        </p:nvSpPr>
        <p:spPr>
          <a:ln/>
        </p:spPr>
      </p:sp>
      <p:sp>
        <p:nvSpPr>
          <p:cNvPr id="291843" name="Rectangle 3">
            <a:extLst>
              <a:ext uri="{FF2B5EF4-FFF2-40B4-BE49-F238E27FC236}">
                <a16:creationId xmlns:a16="http://schemas.microsoft.com/office/drawing/2014/main" id="{4F79980A-24A1-4ABC-BC62-9A53A2DA6DCC}"/>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809378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5E5F54D-F420-4EE5-839A-BE8E2C41BA8F}"/>
              </a:ext>
            </a:extLst>
          </p:cNvPr>
          <p:cNvSpPr>
            <a:spLocks noGrp="1" noChangeArrowheads="1"/>
          </p:cNvSpPr>
          <p:nvPr>
            <p:ph type="sldNum" sz="quarter" idx="5"/>
          </p:nvPr>
        </p:nvSpPr>
        <p:spPr>
          <a:ln/>
        </p:spPr>
        <p:txBody>
          <a:bodyPr/>
          <a:lstStyle/>
          <a:p>
            <a:fld id="{441A6102-53DF-4EDF-8D55-105E896668D4}" type="slidenum">
              <a:rPr lang="en-US" altLang="en-PK"/>
              <a:pPr/>
              <a:t>25</a:t>
            </a:fld>
            <a:endParaRPr lang="en-US" altLang="en-PK"/>
          </a:p>
        </p:txBody>
      </p:sp>
      <p:sp>
        <p:nvSpPr>
          <p:cNvPr id="292866" name="Rectangle 2">
            <a:extLst>
              <a:ext uri="{FF2B5EF4-FFF2-40B4-BE49-F238E27FC236}">
                <a16:creationId xmlns:a16="http://schemas.microsoft.com/office/drawing/2014/main" id="{D80E391B-39DF-4075-90EF-A35CA4401CB0}"/>
              </a:ext>
            </a:extLst>
          </p:cNvPr>
          <p:cNvSpPr>
            <a:spLocks noGrp="1" noRot="1" noChangeAspect="1" noChangeArrowheads="1" noTextEdit="1"/>
          </p:cNvSpPr>
          <p:nvPr>
            <p:ph type="sldImg"/>
          </p:nvPr>
        </p:nvSpPr>
        <p:spPr>
          <a:ln/>
        </p:spPr>
      </p:sp>
      <p:sp>
        <p:nvSpPr>
          <p:cNvPr id="292867" name="Rectangle 3">
            <a:extLst>
              <a:ext uri="{FF2B5EF4-FFF2-40B4-BE49-F238E27FC236}">
                <a16:creationId xmlns:a16="http://schemas.microsoft.com/office/drawing/2014/main" id="{E9FB796B-4950-4B61-811D-8A9B4D5BCE1A}"/>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14462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DBAD6E-2DC7-4D46-A082-DED626CC4AC7}"/>
              </a:ext>
            </a:extLst>
          </p:cNvPr>
          <p:cNvSpPr>
            <a:spLocks noGrp="1" noChangeArrowheads="1"/>
          </p:cNvSpPr>
          <p:nvPr>
            <p:ph type="sldNum" sz="quarter" idx="5"/>
          </p:nvPr>
        </p:nvSpPr>
        <p:spPr>
          <a:ln/>
        </p:spPr>
        <p:txBody>
          <a:bodyPr/>
          <a:lstStyle/>
          <a:p>
            <a:fld id="{4A1805D9-0A57-4562-A92D-58E746CF631E}" type="slidenum">
              <a:rPr lang="en-US" altLang="en-PK"/>
              <a:pPr/>
              <a:t>6</a:t>
            </a:fld>
            <a:endParaRPr lang="en-US" altLang="en-PK"/>
          </a:p>
        </p:txBody>
      </p:sp>
      <p:sp>
        <p:nvSpPr>
          <p:cNvPr id="283650" name="Rectangle 2">
            <a:extLst>
              <a:ext uri="{FF2B5EF4-FFF2-40B4-BE49-F238E27FC236}">
                <a16:creationId xmlns:a16="http://schemas.microsoft.com/office/drawing/2014/main" id="{864AEDF1-D381-425F-A848-616C64C9683D}"/>
              </a:ext>
            </a:extLst>
          </p:cNvPr>
          <p:cNvSpPr>
            <a:spLocks noGrp="1" noRot="1" noChangeAspect="1" noChangeArrowheads="1" noTextEdit="1"/>
          </p:cNvSpPr>
          <p:nvPr>
            <p:ph type="sldImg"/>
          </p:nvPr>
        </p:nvSpPr>
        <p:spPr>
          <a:ln/>
        </p:spPr>
      </p:sp>
      <p:sp>
        <p:nvSpPr>
          <p:cNvPr id="283651" name="Rectangle 3">
            <a:extLst>
              <a:ext uri="{FF2B5EF4-FFF2-40B4-BE49-F238E27FC236}">
                <a16:creationId xmlns:a16="http://schemas.microsoft.com/office/drawing/2014/main" id="{EB5372BD-8B9C-47A1-B7FA-9B9D9AE8FF4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93055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047EE5-0F28-4073-9C2D-E26EDEB383BA}"/>
              </a:ext>
            </a:extLst>
          </p:cNvPr>
          <p:cNvSpPr>
            <a:spLocks noGrp="1" noChangeArrowheads="1"/>
          </p:cNvSpPr>
          <p:nvPr>
            <p:ph type="sldNum" sz="quarter" idx="5"/>
          </p:nvPr>
        </p:nvSpPr>
        <p:spPr>
          <a:ln/>
        </p:spPr>
        <p:txBody>
          <a:bodyPr/>
          <a:lstStyle/>
          <a:p>
            <a:fld id="{23430C09-C998-4CBE-8777-EF7BC5256978}" type="slidenum">
              <a:rPr lang="en-US" altLang="en-PK"/>
              <a:pPr/>
              <a:t>26</a:t>
            </a:fld>
            <a:endParaRPr lang="en-US" altLang="en-PK"/>
          </a:p>
        </p:txBody>
      </p:sp>
      <p:sp>
        <p:nvSpPr>
          <p:cNvPr id="293890" name="Rectangle 2">
            <a:extLst>
              <a:ext uri="{FF2B5EF4-FFF2-40B4-BE49-F238E27FC236}">
                <a16:creationId xmlns:a16="http://schemas.microsoft.com/office/drawing/2014/main" id="{913C993D-909E-44EB-A7A2-CBAD264ACADC}"/>
              </a:ext>
            </a:extLst>
          </p:cNvPr>
          <p:cNvSpPr>
            <a:spLocks noGrp="1" noRot="1" noChangeAspect="1" noChangeArrowheads="1" noTextEdit="1"/>
          </p:cNvSpPr>
          <p:nvPr>
            <p:ph type="sldImg"/>
          </p:nvPr>
        </p:nvSpPr>
        <p:spPr>
          <a:ln/>
        </p:spPr>
      </p:sp>
      <p:sp>
        <p:nvSpPr>
          <p:cNvPr id="293891" name="Rectangle 3">
            <a:extLst>
              <a:ext uri="{FF2B5EF4-FFF2-40B4-BE49-F238E27FC236}">
                <a16:creationId xmlns:a16="http://schemas.microsoft.com/office/drawing/2014/main" id="{806DED1B-105A-4820-AB96-494288F4169A}"/>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51331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2717DE-68A0-425E-AB9B-5BDE4056E686}"/>
              </a:ext>
            </a:extLst>
          </p:cNvPr>
          <p:cNvSpPr>
            <a:spLocks noGrp="1" noChangeArrowheads="1"/>
          </p:cNvSpPr>
          <p:nvPr>
            <p:ph type="sldNum" sz="quarter" idx="5"/>
          </p:nvPr>
        </p:nvSpPr>
        <p:spPr>
          <a:ln/>
        </p:spPr>
        <p:txBody>
          <a:bodyPr/>
          <a:lstStyle/>
          <a:p>
            <a:fld id="{0C5A434D-024E-4E8E-BD22-D291A72C5062}" type="slidenum">
              <a:rPr lang="en-US" altLang="en-PK"/>
              <a:pPr/>
              <a:t>27</a:t>
            </a:fld>
            <a:endParaRPr lang="en-US" altLang="en-PK"/>
          </a:p>
        </p:txBody>
      </p:sp>
      <p:sp>
        <p:nvSpPr>
          <p:cNvPr id="294914" name="Rectangle 2">
            <a:extLst>
              <a:ext uri="{FF2B5EF4-FFF2-40B4-BE49-F238E27FC236}">
                <a16:creationId xmlns:a16="http://schemas.microsoft.com/office/drawing/2014/main" id="{A97E3A5A-0C36-4344-97CB-046E0C9A0D63}"/>
              </a:ext>
            </a:extLst>
          </p:cNvPr>
          <p:cNvSpPr>
            <a:spLocks noGrp="1" noRot="1" noChangeAspect="1" noChangeArrowheads="1" noTextEdit="1"/>
          </p:cNvSpPr>
          <p:nvPr>
            <p:ph type="sldImg"/>
          </p:nvPr>
        </p:nvSpPr>
        <p:spPr>
          <a:ln/>
        </p:spPr>
      </p:sp>
      <p:sp>
        <p:nvSpPr>
          <p:cNvPr id="294915" name="Rectangle 3">
            <a:extLst>
              <a:ext uri="{FF2B5EF4-FFF2-40B4-BE49-F238E27FC236}">
                <a16:creationId xmlns:a16="http://schemas.microsoft.com/office/drawing/2014/main" id="{38AF6701-2C15-426A-A333-0FDD2984F9B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89793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31374E-566B-451B-BAFC-379A42E8FCFA}"/>
              </a:ext>
            </a:extLst>
          </p:cNvPr>
          <p:cNvSpPr>
            <a:spLocks noGrp="1" noChangeArrowheads="1"/>
          </p:cNvSpPr>
          <p:nvPr>
            <p:ph type="sldNum" sz="quarter" idx="5"/>
          </p:nvPr>
        </p:nvSpPr>
        <p:spPr>
          <a:ln/>
        </p:spPr>
        <p:txBody>
          <a:bodyPr/>
          <a:lstStyle/>
          <a:p>
            <a:fld id="{4DC0FB1F-C33A-4412-9A55-6FD4ABDF157B}" type="slidenum">
              <a:rPr lang="en-US" altLang="en-PK"/>
              <a:pPr/>
              <a:t>28</a:t>
            </a:fld>
            <a:endParaRPr lang="en-US" altLang="en-PK"/>
          </a:p>
        </p:txBody>
      </p:sp>
      <p:sp>
        <p:nvSpPr>
          <p:cNvPr id="295938" name="Rectangle 2">
            <a:extLst>
              <a:ext uri="{FF2B5EF4-FFF2-40B4-BE49-F238E27FC236}">
                <a16:creationId xmlns:a16="http://schemas.microsoft.com/office/drawing/2014/main" id="{2A6F6D08-CF45-4DFA-B47A-7728C9B54985}"/>
              </a:ext>
            </a:extLst>
          </p:cNvPr>
          <p:cNvSpPr>
            <a:spLocks noGrp="1" noRot="1" noChangeAspect="1" noChangeArrowheads="1" noTextEdit="1"/>
          </p:cNvSpPr>
          <p:nvPr>
            <p:ph type="sldImg"/>
          </p:nvPr>
        </p:nvSpPr>
        <p:spPr>
          <a:ln/>
        </p:spPr>
      </p:sp>
      <p:sp>
        <p:nvSpPr>
          <p:cNvPr id="295939" name="Rectangle 3">
            <a:extLst>
              <a:ext uri="{FF2B5EF4-FFF2-40B4-BE49-F238E27FC236}">
                <a16:creationId xmlns:a16="http://schemas.microsoft.com/office/drawing/2014/main" id="{48938B9B-E2D1-4C09-89D5-72EAA9F9331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29901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149607-DD2F-4033-BACD-AE75B3B7BFB5}"/>
              </a:ext>
            </a:extLst>
          </p:cNvPr>
          <p:cNvSpPr>
            <a:spLocks noGrp="1" noChangeArrowheads="1"/>
          </p:cNvSpPr>
          <p:nvPr>
            <p:ph type="sldNum" sz="quarter" idx="5"/>
          </p:nvPr>
        </p:nvSpPr>
        <p:spPr>
          <a:ln/>
        </p:spPr>
        <p:txBody>
          <a:bodyPr/>
          <a:lstStyle/>
          <a:p>
            <a:fld id="{4BAAA9D5-D99B-4870-B7F0-A9AFDE1B3B19}" type="slidenum">
              <a:rPr lang="en-US" altLang="en-PK"/>
              <a:pPr/>
              <a:t>29</a:t>
            </a:fld>
            <a:endParaRPr lang="en-US" altLang="en-PK"/>
          </a:p>
        </p:txBody>
      </p:sp>
      <p:sp>
        <p:nvSpPr>
          <p:cNvPr id="221186" name="Rectangle 2">
            <a:extLst>
              <a:ext uri="{FF2B5EF4-FFF2-40B4-BE49-F238E27FC236}">
                <a16:creationId xmlns:a16="http://schemas.microsoft.com/office/drawing/2014/main" id="{1F8E0F0A-33A7-4B4C-969D-DCEC57CBE544}"/>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4B4ADB9A-4A38-4D95-B238-7E76EDCF4BD2}"/>
              </a:ext>
            </a:extLst>
          </p:cNvPr>
          <p:cNvSpPr>
            <a:spLocks noGrp="1" noChangeArrowheads="1"/>
          </p:cNvSpPr>
          <p:nvPr>
            <p:ph type="body" idx="1"/>
          </p:nvPr>
        </p:nvSpPr>
        <p:spPr/>
        <p:txBody>
          <a:bodyPr/>
          <a:lstStyle/>
          <a:p>
            <a:r>
              <a:rPr lang="en-US" altLang="en-PK" baseline="-25000"/>
              <a:t>7</a:t>
            </a:r>
          </a:p>
        </p:txBody>
      </p:sp>
    </p:spTree>
    <p:extLst>
      <p:ext uri="{BB962C8B-B14F-4D97-AF65-F5344CB8AC3E}">
        <p14:creationId xmlns:p14="http://schemas.microsoft.com/office/powerpoint/2010/main" val="3391806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518265-BB42-429E-B18C-6193B1FD94CE}"/>
              </a:ext>
            </a:extLst>
          </p:cNvPr>
          <p:cNvSpPr>
            <a:spLocks noGrp="1" noChangeArrowheads="1"/>
          </p:cNvSpPr>
          <p:nvPr>
            <p:ph type="sldNum" sz="quarter" idx="5"/>
          </p:nvPr>
        </p:nvSpPr>
        <p:spPr>
          <a:ln/>
        </p:spPr>
        <p:txBody>
          <a:bodyPr/>
          <a:lstStyle/>
          <a:p>
            <a:fld id="{41BC3B0B-7F57-4677-AA70-9F44DF19AEEB}" type="slidenum">
              <a:rPr lang="en-US" altLang="en-PK"/>
              <a:pPr/>
              <a:t>30</a:t>
            </a:fld>
            <a:endParaRPr lang="en-US" altLang="en-PK"/>
          </a:p>
        </p:txBody>
      </p:sp>
      <p:sp>
        <p:nvSpPr>
          <p:cNvPr id="296962" name="Rectangle 2">
            <a:extLst>
              <a:ext uri="{FF2B5EF4-FFF2-40B4-BE49-F238E27FC236}">
                <a16:creationId xmlns:a16="http://schemas.microsoft.com/office/drawing/2014/main" id="{B731932F-A2D2-4190-A757-33F691583E79}"/>
              </a:ext>
            </a:extLst>
          </p:cNvPr>
          <p:cNvSpPr>
            <a:spLocks noGrp="1" noRot="1" noChangeAspect="1" noChangeArrowheads="1" noTextEdit="1"/>
          </p:cNvSpPr>
          <p:nvPr>
            <p:ph type="sldImg"/>
          </p:nvPr>
        </p:nvSpPr>
        <p:spPr>
          <a:ln/>
        </p:spPr>
      </p:sp>
      <p:sp>
        <p:nvSpPr>
          <p:cNvPr id="296963" name="Rectangle 3">
            <a:extLst>
              <a:ext uri="{FF2B5EF4-FFF2-40B4-BE49-F238E27FC236}">
                <a16:creationId xmlns:a16="http://schemas.microsoft.com/office/drawing/2014/main" id="{AF741C25-70E6-4A2E-B8CF-2251DBD86C4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6506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E271CC-E51F-4C40-BF6F-35FBF37C431E}"/>
              </a:ext>
            </a:extLst>
          </p:cNvPr>
          <p:cNvSpPr>
            <a:spLocks noGrp="1" noChangeArrowheads="1"/>
          </p:cNvSpPr>
          <p:nvPr>
            <p:ph type="sldNum" sz="quarter" idx="5"/>
          </p:nvPr>
        </p:nvSpPr>
        <p:spPr>
          <a:ln/>
        </p:spPr>
        <p:txBody>
          <a:bodyPr/>
          <a:lstStyle/>
          <a:p>
            <a:fld id="{B5604D88-C151-4C54-BCB2-01C83FAA15FE}" type="slidenum">
              <a:rPr lang="en-US" altLang="en-PK"/>
              <a:pPr/>
              <a:t>31</a:t>
            </a:fld>
            <a:endParaRPr lang="en-US" altLang="en-PK"/>
          </a:p>
        </p:txBody>
      </p:sp>
      <p:sp>
        <p:nvSpPr>
          <p:cNvPr id="297986" name="Rectangle 2">
            <a:extLst>
              <a:ext uri="{FF2B5EF4-FFF2-40B4-BE49-F238E27FC236}">
                <a16:creationId xmlns:a16="http://schemas.microsoft.com/office/drawing/2014/main" id="{160E9A5F-A5C9-4D81-AD5F-6402C27B8186}"/>
              </a:ext>
            </a:extLst>
          </p:cNvPr>
          <p:cNvSpPr>
            <a:spLocks noGrp="1" noRot="1" noChangeAspect="1" noChangeArrowheads="1" noTextEdit="1"/>
          </p:cNvSpPr>
          <p:nvPr>
            <p:ph type="sldImg"/>
          </p:nvPr>
        </p:nvSpPr>
        <p:spPr>
          <a:ln/>
        </p:spPr>
      </p:sp>
      <p:sp>
        <p:nvSpPr>
          <p:cNvPr id="297987" name="Rectangle 3">
            <a:extLst>
              <a:ext uri="{FF2B5EF4-FFF2-40B4-BE49-F238E27FC236}">
                <a16:creationId xmlns:a16="http://schemas.microsoft.com/office/drawing/2014/main" id="{9779A927-1D48-4558-98F7-90BC389BE61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488209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8A85E87-2A2C-46F5-A453-A656946F5808}"/>
              </a:ext>
            </a:extLst>
          </p:cNvPr>
          <p:cNvSpPr>
            <a:spLocks noGrp="1" noChangeArrowheads="1"/>
          </p:cNvSpPr>
          <p:nvPr>
            <p:ph type="sldNum" sz="quarter" idx="5"/>
          </p:nvPr>
        </p:nvSpPr>
        <p:spPr>
          <a:ln/>
        </p:spPr>
        <p:txBody>
          <a:bodyPr/>
          <a:lstStyle/>
          <a:p>
            <a:fld id="{6BD6FA24-6642-4362-972C-BC4113950B38}" type="slidenum">
              <a:rPr lang="en-US" altLang="en-PK"/>
              <a:pPr/>
              <a:t>32</a:t>
            </a:fld>
            <a:endParaRPr lang="en-US" altLang="en-PK"/>
          </a:p>
        </p:txBody>
      </p:sp>
      <p:sp>
        <p:nvSpPr>
          <p:cNvPr id="299010" name="Rectangle 2">
            <a:extLst>
              <a:ext uri="{FF2B5EF4-FFF2-40B4-BE49-F238E27FC236}">
                <a16:creationId xmlns:a16="http://schemas.microsoft.com/office/drawing/2014/main" id="{308CC4BB-1B9A-469C-8752-FF807F83DF1E}"/>
              </a:ext>
            </a:extLst>
          </p:cNvPr>
          <p:cNvSpPr>
            <a:spLocks noGrp="1" noRot="1" noChangeAspect="1" noChangeArrowheads="1" noTextEdit="1"/>
          </p:cNvSpPr>
          <p:nvPr>
            <p:ph type="sldImg"/>
          </p:nvPr>
        </p:nvSpPr>
        <p:spPr>
          <a:ln/>
        </p:spPr>
      </p:sp>
      <p:sp>
        <p:nvSpPr>
          <p:cNvPr id="299011" name="Rectangle 3">
            <a:extLst>
              <a:ext uri="{FF2B5EF4-FFF2-40B4-BE49-F238E27FC236}">
                <a16:creationId xmlns:a16="http://schemas.microsoft.com/office/drawing/2014/main" id="{F90EAA25-4D8B-40E5-9B40-9C0D933E92F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350000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0273709-D9FB-4639-B4BA-616FA17C9767}"/>
              </a:ext>
            </a:extLst>
          </p:cNvPr>
          <p:cNvSpPr>
            <a:spLocks noGrp="1" noChangeArrowheads="1"/>
          </p:cNvSpPr>
          <p:nvPr>
            <p:ph type="sldNum" sz="quarter" idx="5"/>
          </p:nvPr>
        </p:nvSpPr>
        <p:spPr>
          <a:ln/>
        </p:spPr>
        <p:txBody>
          <a:bodyPr/>
          <a:lstStyle/>
          <a:p>
            <a:fld id="{C51B7EE6-37A4-4F53-B089-88598B9E70B2}" type="slidenum">
              <a:rPr lang="en-US" altLang="en-PK"/>
              <a:pPr/>
              <a:t>33</a:t>
            </a:fld>
            <a:endParaRPr lang="en-US" altLang="en-PK"/>
          </a:p>
        </p:txBody>
      </p:sp>
      <p:sp>
        <p:nvSpPr>
          <p:cNvPr id="300034" name="Rectangle 2">
            <a:extLst>
              <a:ext uri="{FF2B5EF4-FFF2-40B4-BE49-F238E27FC236}">
                <a16:creationId xmlns:a16="http://schemas.microsoft.com/office/drawing/2014/main" id="{A8024A63-E886-42B2-8176-A521339776B9}"/>
              </a:ext>
            </a:extLst>
          </p:cNvPr>
          <p:cNvSpPr>
            <a:spLocks noGrp="1" noRot="1" noChangeAspect="1" noChangeArrowheads="1" noTextEdit="1"/>
          </p:cNvSpPr>
          <p:nvPr>
            <p:ph type="sldImg"/>
          </p:nvPr>
        </p:nvSpPr>
        <p:spPr>
          <a:ln/>
        </p:spPr>
      </p:sp>
      <p:sp>
        <p:nvSpPr>
          <p:cNvPr id="300035" name="Rectangle 3">
            <a:extLst>
              <a:ext uri="{FF2B5EF4-FFF2-40B4-BE49-F238E27FC236}">
                <a16:creationId xmlns:a16="http://schemas.microsoft.com/office/drawing/2014/main" id="{25C99B7E-E3D0-41F3-BDE4-03D38A9CDA50}"/>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18305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41</a:t>
            </a:fld>
            <a:endParaRPr lang="en-US"/>
          </a:p>
        </p:txBody>
      </p:sp>
    </p:spTree>
    <p:extLst>
      <p:ext uri="{BB962C8B-B14F-4D97-AF65-F5344CB8AC3E}">
        <p14:creationId xmlns:p14="http://schemas.microsoft.com/office/powerpoint/2010/main" val="13544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65</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2FB853-7350-41A7-8E75-2BD0FFE02390}"/>
              </a:ext>
            </a:extLst>
          </p:cNvPr>
          <p:cNvSpPr>
            <a:spLocks noGrp="1" noChangeArrowheads="1"/>
          </p:cNvSpPr>
          <p:nvPr>
            <p:ph type="sldNum" sz="quarter" idx="5"/>
          </p:nvPr>
        </p:nvSpPr>
        <p:spPr>
          <a:ln/>
        </p:spPr>
        <p:txBody>
          <a:bodyPr/>
          <a:lstStyle/>
          <a:p>
            <a:fld id="{6652D6F4-12A5-45F0-8CE3-2DE81A6E43DF}" type="slidenum">
              <a:rPr lang="en-US" altLang="en-PK"/>
              <a:pPr/>
              <a:t>8</a:t>
            </a:fld>
            <a:endParaRPr lang="en-US" altLang="en-PK"/>
          </a:p>
        </p:txBody>
      </p:sp>
      <p:sp>
        <p:nvSpPr>
          <p:cNvPr id="284674" name="Rectangle 2">
            <a:extLst>
              <a:ext uri="{FF2B5EF4-FFF2-40B4-BE49-F238E27FC236}">
                <a16:creationId xmlns:a16="http://schemas.microsoft.com/office/drawing/2014/main" id="{749DE078-1005-4415-9334-9602F484E625}"/>
              </a:ext>
            </a:extLst>
          </p:cNvPr>
          <p:cNvSpPr>
            <a:spLocks noGrp="1" noRot="1" noChangeAspect="1" noChangeArrowheads="1" noTextEdit="1"/>
          </p:cNvSpPr>
          <p:nvPr>
            <p:ph type="sldImg"/>
          </p:nvPr>
        </p:nvSpPr>
        <p:spPr>
          <a:ln/>
        </p:spPr>
      </p:sp>
      <p:sp>
        <p:nvSpPr>
          <p:cNvPr id="284675" name="Rectangle 3">
            <a:extLst>
              <a:ext uri="{FF2B5EF4-FFF2-40B4-BE49-F238E27FC236}">
                <a16:creationId xmlns:a16="http://schemas.microsoft.com/office/drawing/2014/main" id="{D2184EF0-F7FF-4A36-8353-6156EB2F8A56}"/>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189881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66</a:t>
            </a:fld>
            <a:endParaRPr lang="en-US"/>
          </a:p>
        </p:txBody>
      </p:sp>
    </p:spTree>
    <p:extLst>
      <p:ext uri="{BB962C8B-B14F-4D97-AF65-F5344CB8AC3E}">
        <p14:creationId xmlns:p14="http://schemas.microsoft.com/office/powerpoint/2010/main" val="4115922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68</a:t>
            </a:fld>
            <a:endParaRPr lang="en-US"/>
          </a:p>
        </p:txBody>
      </p:sp>
    </p:spTree>
    <p:extLst>
      <p:ext uri="{BB962C8B-B14F-4D97-AF65-F5344CB8AC3E}">
        <p14:creationId xmlns:p14="http://schemas.microsoft.com/office/powerpoint/2010/main" val="20691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237E0D2-214F-4309-970F-AF1A8985308D}"/>
              </a:ext>
            </a:extLst>
          </p:cNvPr>
          <p:cNvSpPr>
            <a:spLocks noGrp="1" noChangeArrowheads="1"/>
          </p:cNvSpPr>
          <p:nvPr>
            <p:ph type="sldNum" sz="quarter" idx="5"/>
          </p:nvPr>
        </p:nvSpPr>
        <p:spPr>
          <a:ln/>
        </p:spPr>
        <p:txBody>
          <a:bodyPr/>
          <a:lstStyle/>
          <a:p>
            <a:fld id="{17A10D30-FDDC-440E-848D-5252E9E3A66A}" type="slidenum">
              <a:rPr lang="en-US" altLang="en-PK"/>
              <a:pPr/>
              <a:t>9</a:t>
            </a:fld>
            <a:endParaRPr lang="en-US" altLang="en-PK"/>
          </a:p>
        </p:txBody>
      </p:sp>
      <p:sp>
        <p:nvSpPr>
          <p:cNvPr id="285698" name="Rectangle 2">
            <a:extLst>
              <a:ext uri="{FF2B5EF4-FFF2-40B4-BE49-F238E27FC236}">
                <a16:creationId xmlns:a16="http://schemas.microsoft.com/office/drawing/2014/main" id="{B90C4F5C-6951-4363-AB90-BF22C698D1F6}"/>
              </a:ext>
            </a:extLst>
          </p:cNvPr>
          <p:cNvSpPr>
            <a:spLocks noGrp="1" noRot="1" noChangeAspect="1" noChangeArrowheads="1" noTextEdit="1"/>
          </p:cNvSpPr>
          <p:nvPr>
            <p:ph type="sldImg"/>
          </p:nvPr>
        </p:nvSpPr>
        <p:spPr>
          <a:ln/>
        </p:spPr>
      </p:sp>
      <p:sp>
        <p:nvSpPr>
          <p:cNvPr id="285699" name="Rectangle 3">
            <a:extLst>
              <a:ext uri="{FF2B5EF4-FFF2-40B4-BE49-F238E27FC236}">
                <a16:creationId xmlns:a16="http://schemas.microsoft.com/office/drawing/2014/main" id="{A9B3794B-1E59-485A-BC1E-C1067E82E054}"/>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58633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1C2D42-70EF-406E-AD02-CBCE26692055}"/>
              </a:ext>
            </a:extLst>
          </p:cNvPr>
          <p:cNvSpPr>
            <a:spLocks noGrp="1" noChangeArrowheads="1"/>
          </p:cNvSpPr>
          <p:nvPr>
            <p:ph type="sldNum" sz="quarter" idx="5"/>
          </p:nvPr>
        </p:nvSpPr>
        <p:spPr>
          <a:ln/>
        </p:spPr>
        <p:txBody>
          <a:bodyPr/>
          <a:lstStyle/>
          <a:p>
            <a:fld id="{EA86B8E9-78F3-410C-BE4F-DF97D095D33C}" type="slidenum">
              <a:rPr lang="en-US" altLang="en-PK"/>
              <a:pPr/>
              <a:t>10</a:t>
            </a:fld>
            <a:endParaRPr lang="en-US" altLang="en-PK"/>
          </a:p>
        </p:txBody>
      </p:sp>
      <p:sp>
        <p:nvSpPr>
          <p:cNvPr id="286722" name="Rectangle 2">
            <a:extLst>
              <a:ext uri="{FF2B5EF4-FFF2-40B4-BE49-F238E27FC236}">
                <a16:creationId xmlns:a16="http://schemas.microsoft.com/office/drawing/2014/main" id="{ECF7E73F-13EB-43A4-A6C7-8B2D81238E0E}"/>
              </a:ext>
            </a:extLst>
          </p:cNvPr>
          <p:cNvSpPr>
            <a:spLocks noGrp="1" noRot="1" noChangeAspect="1" noChangeArrowheads="1" noTextEdit="1"/>
          </p:cNvSpPr>
          <p:nvPr>
            <p:ph type="sldImg"/>
          </p:nvPr>
        </p:nvSpPr>
        <p:spPr>
          <a:ln/>
        </p:spPr>
      </p:sp>
      <p:sp>
        <p:nvSpPr>
          <p:cNvPr id="286723" name="Rectangle 3">
            <a:extLst>
              <a:ext uri="{FF2B5EF4-FFF2-40B4-BE49-F238E27FC236}">
                <a16:creationId xmlns:a16="http://schemas.microsoft.com/office/drawing/2014/main" id="{61B570F0-40AF-4200-9B7F-A3B87D77C557}"/>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80855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459AE9-B17A-448B-B2FE-D7F71421F4E2}"/>
              </a:ext>
            </a:extLst>
          </p:cNvPr>
          <p:cNvSpPr>
            <a:spLocks noGrp="1" noChangeArrowheads="1"/>
          </p:cNvSpPr>
          <p:nvPr>
            <p:ph type="sldNum" sz="quarter" idx="5"/>
          </p:nvPr>
        </p:nvSpPr>
        <p:spPr>
          <a:ln/>
        </p:spPr>
        <p:txBody>
          <a:bodyPr/>
          <a:lstStyle/>
          <a:p>
            <a:fld id="{1111CF46-0DE5-42B0-B506-29706099D660}" type="slidenum">
              <a:rPr lang="en-US" altLang="en-PK"/>
              <a:pPr/>
              <a:t>11</a:t>
            </a:fld>
            <a:endParaRPr lang="en-US" altLang="en-PK"/>
          </a:p>
        </p:txBody>
      </p:sp>
      <p:sp>
        <p:nvSpPr>
          <p:cNvPr id="301058" name="Rectangle 2">
            <a:extLst>
              <a:ext uri="{FF2B5EF4-FFF2-40B4-BE49-F238E27FC236}">
                <a16:creationId xmlns:a16="http://schemas.microsoft.com/office/drawing/2014/main" id="{CF6B410B-55FB-4E9C-9313-FDC2CF4CF5D1}"/>
              </a:ext>
            </a:extLst>
          </p:cNvPr>
          <p:cNvSpPr>
            <a:spLocks noGrp="1" noRot="1" noChangeAspect="1" noChangeArrowheads="1" noTextEdit="1"/>
          </p:cNvSpPr>
          <p:nvPr>
            <p:ph type="sldImg"/>
          </p:nvPr>
        </p:nvSpPr>
        <p:spPr>
          <a:ln/>
        </p:spPr>
      </p:sp>
      <p:sp>
        <p:nvSpPr>
          <p:cNvPr id="301059" name="Rectangle 3">
            <a:extLst>
              <a:ext uri="{FF2B5EF4-FFF2-40B4-BE49-F238E27FC236}">
                <a16:creationId xmlns:a16="http://schemas.microsoft.com/office/drawing/2014/main" id="{9B05F74B-9B4F-40A2-AA31-772F366C659B}"/>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50588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829F1C-A62D-4AC9-93C7-E1498E9B28E3}"/>
              </a:ext>
            </a:extLst>
          </p:cNvPr>
          <p:cNvSpPr>
            <a:spLocks noGrp="1" noChangeArrowheads="1"/>
          </p:cNvSpPr>
          <p:nvPr>
            <p:ph type="sldNum" sz="quarter" idx="5"/>
          </p:nvPr>
        </p:nvSpPr>
        <p:spPr>
          <a:ln/>
        </p:spPr>
        <p:txBody>
          <a:bodyPr/>
          <a:lstStyle/>
          <a:p>
            <a:fld id="{5822D2C5-E62E-4FE7-9816-408D891F4AEB}" type="slidenum">
              <a:rPr lang="en-US" altLang="en-PK"/>
              <a:pPr/>
              <a:t>12</a:t>
            </a:fld>
            <a:endParaRPr lang="en-US" altLang="en-PK"/>
          </a:p>
        </p:txBody>
      </p:sp>
      <p:sp>
        <p:nvSpPr>
          <p:cNvPr id="305154" name="Rectangle 2">
            <a:extLst>
              <a:ext uri="{FF2B5EF4-FFF2-40B4-BE49-F238E27FC236}">
                <a16:creationId xmlns:a16="http://schemas.microsoft.com/office/drawing/2014/main" id="{DE3DA3D7-DFE7-4C41-83A3-45B5AC0E6822}"/>
              </a:ext>
            </a:extLst>
          </p:cNvPr>
          <p:cNvSpPr>
            <a:spLocks noGrp="1" noRot="1" noChangeAspect="1" noChangeArrowheads="1" noTextEdit="1"/>
          </p:cNvSpPr>
          <p:nvPr>
            <p:ph type="sldImg"/>
          </p:nvPr>
        </p:nvSpPr>
        <p:spPr>
          <a:ln/>
        </p:spPr>
      </p:sp>
      <p:sp>
        <p:nvSpPr>
          <p:cNvPr id="305155" name="Rectangle 3">
            <a:extLst>
              <a:ext uri="{FF2B5EF4-FFF2-40B4-BE49-F238E27FC236}">
                <a16:creationId xmlns:a16="http://schemas.microsoft.com/office/drawing/2014/main" id="{3632A8E7-D440-4D17-97B9-4CA1F13EB98E}"/>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166799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CD45CB-F3CB-4699-9124-7E4D61A5B4E6}"/>
              </a:ext>
            </a:extLst>
          </p:cNvPr>
          <p:cNvSpPr>
            <a:spLocks noGrp="1" noChangeArrowheads="1"/>
          </p:cNvSpPr>
          <p:nvPr>
            <p:ph type="sldNum" sz="quarter" idx="5"/>
          </p:nvPr>
        </p:nvSpPr>
        <p:spPr>
          <a:ln/>
        </p:spPr>
        <p:txBody>
          <a:bodyPr/>
          <a:lstStyle/>
          <a:p>
            <a:fld id="{FCB0610A-6EDB-4859-B406-FDAB57ED189D}" type="slidenum">
              <a:rPr lang="en-US" altLang="en-PK"/>
              <a:pPr/>
              <a:t>13</a:t>
            </a:fld>
            <a:endParaRPr lang="en-US" altLang="en-PK"/>
          </a:p>
        </p:txBody>
      </p:sp>
      <p:sp>
        <p:nvSpPr>
          <p:cNvPr id="306178" name="Rectangle 2">
            <a:extLst>
              <a:ext uri="{FF2B5EF4-FFF2-40B4-BE49-F238E27FC236}">
                <a16:creationId xmlns:a16="http://schemas.microsoft.com/office/drawing/2014/main" id="{5ADC489D-930D-4E32-8FC7-4999768B3C66}"/>
              </a:ext>
            </a:extLst>
          </p:cNvPr>
          <p:cNvSpPr>
            <a:spLocks noGrp="1" noRot="1" noChangeAspect="1" noChangeArrowheads="1" noTextEdit="1"/>
          </p:cNvSpPr>
          <p:nvPr>
            <p:ph type="sldImg"/>
          </p:nvPr>
        </p:nvSpPr>
        <p:spPr>
          <a:ln/>
        </p:spPr>
      </p:sp>
      <p:sp>
        <p:nvSpPr>
          <p:cNvPr id="306179" name="Rectangle 3">
            <a:extLst>
              <a:ext uri="{FF2B5EF4-FFF2-40B4-BE49-F238E27FC236}">
                <a16:creationId xmlns:a16="http://schemas.microsoft.com/office/drawing/2014/main" id="{C7CDD11D-54F1-40A4-887C-2FD0DB3545F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197240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057B05-346A-4675-A490-22164A5D779B}"/>
              </a:ext>
            </a:extLst>
          </p:cNvPr>
          <p:cNvSpPr>
            <a:spLocks noGrp="1" noChangeArrowheads="1"/>
          </p:cNvSpPr>
          <p:nvPr>
            <p:ph type="sldNum" sz="quarter" idx="5"/>
          </p:nvPr>
        </p:nvSpPr>
        <p:spPr>
          <a:ln/>
        </p:spPr>
        <p:txBody>
          <a:bodyPr/>
          <a:lstStyle/>
          <a:p>
            <a:fld id="{8C932192-60C4-429B-A031-A0DFD5558011}" type="slidenum">
              <a:rPr lang="en-US" altLang="en-PK"/>
              <a:pPr/>
              <a:t>14</a:t>
            </a:fld>
            <a:endParaRPr lang="en-US" altLang="en-PK"/>
          </a:p>
        </p:txBody>
      </p:sp>
      <p:sp>
        <p:nvSpPr>
          <p:cNvPr id="307202" name="Rectangle 2">
            <a:extLst>
              <a:ext uri="{FF2B5EF4-FFF2-40B4-BE49-F238E27FC236}">
                <a16:creationId xmlns:a16="http://schemas.microsoft.com/office/drawing/2014/main" id="{642A406F-DE1D-4B41-8B83-DBFFB6178774}"/>
              </a:ext>
            </a:extLst>
          </p:cNvPr>
          <p:cNvSpPr>
            <a:spLocks noGrp="1" noRot="1" noChangeAspect="1" noChangeArrowheads="1" noTextEdit="1"/>
          </p:cNvSpPr>
          <p:nvPr>
            <p:ph type="sldImg"/>
          </p:nvPr>
        </p:nvSpPr>
        <p:spPr>
          <a:ln/>
        </p:spPr>
      </p:sp>
      <p:sp>
        <p:nvSpPr>
          <p:cNvPr id="307203" name="Rectangle 3">
            <a:extLst>
              <a:ext uri="{FF2B5EF4-FFF2-40B4-BE49-F238E27FC236}">
                <a16:creationId xmlns:a16="http://schemas.microsoft.com/office/drawing/2014/main" id="{878BB123-6638-4EC4-A62D-8FEEC266C525}"/>
              </a:ext>
            </a:extLst>
          </p:cNvPr>
          <p:cNvSpPr>
            <a:spLocks noGrp="1" noChangeArrowheads="1"/>
          </p:cNvSpPr>
          <p:nvPr>
            <p:ph type="body" idx="1"/>
          </p:nvPr>
        </p:nvSpPr>
        <p:spPr/>
        <p:txBody>
          <a:bodyPr/>
          <a:lstStyle/>
          <a:p>
            <a:endParaRPr lang="en-PK" altLang="en-PK"/>
          </a:p>
        </p:txBody>
      </p:sp>
    </p:spTree>
    <p:extLst>
      <p:ext uri="{BB962C8B-B14F-4D97-AF65-F5344CB8AC3E}">
        <p14:creationId xmlns:p14="http://schemas.microsoft.com/office/powerpoint/2010/main" val="275835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7FEA74-2971-4193-A139-21826F5B1FB3}" type="datetime1">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3AE8E7-B657-4A3B-83F9-D322447A2684}" type="datetime1">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1FC7DA-4BEC-4672-A0DB-A0F7AE8FBBDC}" type="datetime1">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B811-E354-4309-A675-25275582378F}"/>
              </a:ext>
            </a:extLst>
          </p:cNvPr>
          <p:cNvSpPr>
            <a:spLocks noGrp="1"/>
          </p:cNvSpPr>
          <p:nvPr>
            <p:ph type="title"/>
          </p:nvPr>
        </p:nvSpPr>
        <p:spPr>
          <a:xfrm>
            <a:off x="341313" y="100013"/>
            <a:ext cx="8229600" cy="906462"/>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27A0D1B9-D96D-49C0-A7E6-F04CB673B16F}"/>
              </a:ext>
            </a:extLst>
          </p:cNvPr>
          <p:cNvSpPr>
            <a:spLocks noGrp="1"/>
          </p:cNvSpPr>
          <p:nvPr>
            <p:ph type="body" sz="half" idx="1"/>
          </p:nvPr>
        </p:nvSpPr>
        <p:spPr>
          <a:xfrm>
            <a:off x="350838" y="1214438"/>
            <a:ext cx="4038600" cy="507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B242C6FA-0656-47AA-9DDD-E676F918A901}"/>
              </a:ext>
            </a:extLst>
          </p:cNvPr>
          <p:cNvSpPr>
            <a:spLocks noGrp="1"/>
          </p:cNvSpPr>
          <p:nvPr>
            <p:ph sz="quarter" idx="2"/>
          </p:nvPr>
        </p:nvSpPr>
        <p:spPr>
          <a:xfrm>
            <a:off x="4541838" y="1214438"/>
            <a:ext cx="4038600" cy="2462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Content Placeholder 4">
            <a:extLst>
              <a:ext uri="{FF2B5EF4-FFF2-40B4-BE49-F238E27FC236}">
                <a16:creationId xmlns:a16="http://schemas.microsoft.com/office/drawing/2014/main" id="{B2065643-5298-4559-9FFA-93B772B1FDE9}"/>
              </a:ext>
            </a:extLst>
          </p:cNvPr>
          <p:cNvSpPr>
            <a:spLocks noGrp="1"/>
          </p:cNvSpPr>
          <p:nvPr>
            <p:ph sz="quarter" idx="3"/>
          </p:nvPr>
        </p:nvSpPr>
        <p:spPr>
          <a:xfrm>
            <a:off x="4541838" y="3829050"/>
            <a:ext cx="4038600" cy="2462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Date Placeholder 5">
            <a:extLst>
              <a:ext uri="{FF2B5EF4-FFF2-40B4-BE49-F238E27FC236}">
                <a16:creationId xmlns:a16="http://schemas.microsoft.com/office/drawing/2014/main" id="{00694608-93E7-45DB-BE3F-5CB37FA83F03}"/>
              </a:ext>
            </a:extLst>
          </p:cNvPr>
          <p:cNvSpPr>
            <a:spLocks noGrp="1"/>
          </p:cNvSpPr>
          <p:nvPr>
            <p:ph type="dt" sz="half" idx="10"/>
          </p:nvPr>
        </p:nvSpPr>
        <p:spPr>
          <a:xfrm>
            <a:off x="457200" y="6397625"/>
            <a:ext cx="2133600" cy="323850"/>
          </a:xfrm>
        </p:spPr>
        <p:txBody>
          <a:bodyPr/>
          <a:lstStyle>
            <a:lvl1pPr>
              <a:defRPr/>
            </a:lvl1pPr>
          </a:lstStyle>
          <a:p>
            <a:fld id="{DE2A7897-7F0D-4AFE-9F1A-13E5AA065D1B}" type="datetime1">
              <a:rPr lang="en-US" altLang="en-PK" smtClean="0"/>
              <a:t>12/26/2023</a:t>
            </a:fld>
            <a:endParaRPr lang="en-US" altLang="en-PK"/>
          </a:p>
        </p:txBody>
      </p:sp>
      <p:sp>
        <p:nvSpPr>
          <p:cNvPr id="7" name="Slide Number Placeholder 6">
            <a:extLst>
              <a:ext uri="{FF2B5EF4-FFF2-40B4-BE49-F238E27FC236}">
                <a16:creationId xmlns:a16="http://schemas.microsoft.com/office/drawing/2014/main" id="{F32BCCFB-DF9E-4F94-891C-EC3C1B87AC79}"/>
              </a:ext>
            </a:extLst>
          </p:cNvPr>
          <p:cNvSpPr>
            <a:spLocks noGrp="1"/>
          </p:cNvSpPr>
          <p:nvPr>
            <p:ph type="sldNum" sz="quarter" idx="11"/>
          </p:nvPr>
        </p:nvSpPr>
        <p:spPr>
          <a:xfrm>
            <a:off x="6553200" y="6397625"/>
            <a:ext cx="2133600" cy="323850"/>
          </a:xfrm>
        </p:spPr>
        <p:txBody>
          <a:bodyPr/>
          <a:lstStyle>
            <a:lvl1pPr>
              <a:defRPr/>
            </a:lvl1pPr>
          </a:lstStyle>
          <a:p>
            <a:fld id="{C5D46E73-E49A-4FF7-8CE3-90D611160324}" type="slidenum">
              <a:rPr lang="en-US" altLang="en-PK"/>
              <a:pPr/>
              <a:t>‹#›</a:t>
            </a:fld>
            <a:endParaRPr lang="en-US" altLang="en-PK"/>
          </a:p>
        </p:txBody>
      </p:sp>
    </p:spTree>
    <p:extLst>
      <p:ext uri="{BB962C8B-B14F-4D97-AF65-F5344CB8AC3E}">
        <p14:creationId xmlns:p14="http://schemas.microsoft.com/office/powerpoint/2010/main" val="400659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48CB21-B6A7-466C-85BA-742AF4776D6C}" type="datetime1">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7549A-DB46-4C6A-BFAA-799CB8F86BD0}" type="datetime1">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6A81F-0A39-43AF-84A0-08FBD204CAC8}" type="datetime1">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BAC1DA-22F9-4A7C-80CD-58121EB54DAD}" type="datetime1">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9CF378-2D32-4AE1-9EA8-57DBF1D3EA40}" type="datetime1">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AC137-F031-4E43-B97A-B3DDEAAA337C}" type="datetime1">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9526C6-CFAE-4740-8E5D-3BEC8E4DE7A5}" type="datetime1">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C401F0-3FE0-41D0-A190-100BFE865E80}" type="datetime1">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66675-19B0-4960-9940-B3592008536C}" type="datetime1">
              <a:rPr lang="en-US" smtClean="0"/>
              <a:t>12/26/2023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B0CA4-3198-9940-9118-E85F445E1A6F}" type="slidenum">
              <a:rPr lang="en-US" smtClean="0"/>
              <a:t>‹#›</a:t>
            </a:fld>
            <a:endParaRPr lang="en-US"/>
          </a:p>
        </p:txBody>
      </p:sp>
    </p:spTree>
    <p:extLst>
      <p:ext uri="{BB962C8B-B14F-4D97-AF65-F5344CB8AC3E}">
        <p14:creationId xmlns:p14="http://schemas.microsoft.com/office/powerpoint/2010/main" val="1433180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3.png"/><Relationship Id="rId3" Type="http://schemas.openxmlformats.org/officeDocument/2006/relationships/image" Target="../media/image8.wmf"/><Relationship Id="rId7" Type="http://schemas.openxmlformats.org/officeDocument/2006/relationships/image" Target="../media/image10.png"/><Relationship Id="rId12" Type="http://schemas.openxmlformats.org/officeDocument/2006/relationships/oleObject" Target="../embeddings/oleObject9.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oleObject" Target="../embeddings/oleObject13.bin"/><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oleObject" Target="../embeddings/oleObject15.bin"/><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6.wmf"/><Relationship Id="rId5" Type="http://schemas.openxmlformats.org/officeDocument/2006/relationships/oleObject" Target="../embeddings/oleObject17.bin"/><Relationship Id="rId4" Type="http://schemas.openxmlformats.org/officeDocument/2006/relationships/image" Target="../media/image15.wmf"/><Relationship Id="rId9" Type="http://schemas.openxmlformats.org/officeDocument/2006/relationships/image" Target="../media/image1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3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0.wmf"/><Relationship Id="rId5" Type="http://schemas.openxmlformats.org/officeDocument/2006/relationships/oleObject" Target="../embeddings/oleObject22.bin"/><Relationship Id="rId10" Type="http://schemas.openxmlformats.org/officeDocument/2006/relationships/image" Target="../media/image18.wmf"/><Relationship Id="rId4" Type="http://schemas.openxmlformats.org/officeDocument/2006/relationships/image" Target="../media/image19.wmf"/><Relationship Id="rId9"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26.bin"/><Relationship Id="rId4" Type="http://schemas.openxmlformats.org/officeDocument/2006/relationships/image" Target="../media/image15.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0.png"/></Relationships>
</file>

<file path=ppt/slides/_rels/slide5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27.png"/><Relationship Id="rId4" Type="http://schemas.openxmlformats.org/officeDocument/2006/relationships/image" Target="../media/image240.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r>
              <a:rPr lang="en-US" dirty="0"/>
              <a:t>Asymptotic Notation, </a:t>
            </a:r>
          </a:p>
          <a:p>
            <a:r>
              <a:rPr lang="en-US" dirty="0"/>
              <a:t>Worst-Case Analysis, and </a:t>
            </a:r>
            <a:r>
              <a:rPr lang="en-US" dirty="0" err="1"/>
              <a:t>MergeSort</a:t>
            </a:r>
            <a:endParaRPr lang="en-US" dirty="0"/>
          </a:p>
        </p:txBody>
      </p:sp>
      <p:sp>
        <p:nvSpPr>
          <p:cNvPr id="4" name="Date Placeholder 3">
            <a:extLst>
              <a:ext uri="{FF2B5EF4-FFF2-40B4-BE49-F238E27FC236}">
                <a16:creationId xmlns:a16="http://schemas.microsoft.com/office/drawing/2014/main" id="{E0C824D3-497C-4204-B4A3-B3E5B3B62FDC}"/>
              </a:ext>
            </a:extLst>
          </p:cNvPr>
          <p:cNvSpPr>
            <a:spLocks noGrp="1"/>
          </p:cNvSpPr>
          <p:nvPr>
            <p:ph type="dt" sz="half" idx="10"/>
          </p:nvPr>
        </p:nvSpPr>
        <p:spPr/>
        <p:txBody>
          <a:bodyPr/>
          <a:lstStyle/>
          <a:p>
            <a:fld id="{9AEA6662-6F80-4ECC-BCC6-865DA97EB154}" type="datetime1">
              <a:rPr lang="en-US" smtClean="0"/>
              <a:t>12/26/2023</a:t>
            </a:fld>
            <a:endParaRPr lang="en-US"/>
          </a:p>
        </p:txBody>
      </p:sp>
      <p:sp>
        <p:nvSpPr>
          <p:cNvPr id="5" name="Slide Number Placeholder 4">
            <a:extLst>
              <a:ext uri="{FF2B5EF4-FFF2-40B4-BE49-F238E27FC236}">
                <a16:creationId xmlns:a16="http://schemas.microsoft.com/office/drawing/2014/main" id="{D833AEBE-8B10-48EE-A3A0-38A4BBE0616B}"/>
              </a:ext>
            </a:extLst>
          </p:cNvPr>
          <p:cNvSpPr>
            <a:spLocks noGrp="1"/>
          </p:cNvSpPr>
          <p:nvPr>
            <p:ph type="sldNum" sz="quarter" idx="12"/>
          </p:nvPr>
        </p:nvSpPr>
        <p:spPr/>
        <p:txBody>
          <a:bodyPr/>
          <a:lstStyle/>
          <a:p>
            <a:fld id="{944B0CA4-3198-9940-9118-E85F445E1A6F}" type="slidenum">
              <a:rPr lang="en-US" smtClean="0"/>
              <a:t>1</a:t>
            </a:fld>
            <a:endParaRPr lang="en-US"/>
          </a:p>
        </p:txBody>
      </p:sp>
    </p:spTree>
    <p:extLst>
      <p:ext uri="{BB962C8B-B14F-4D97-AF65-F5344CB8AC3E}">
        <p14:creationId xmlns:p14="http://schemas.microsoft.com/office/powerpoint/2010/main" val="51240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7AF526D8-8AE9-4933-93D1-0160B8E910E1}"/>
              </a:ext>
            </a:extLst>
          </p:cNvPr>
          <p:cNvSpPr>
            <a:spLocks noGrp="1"/>
          </p:cNvSpPr>
          <p:nvPr>
            <p:ph type="sldNum" sz="quarter" idx="11"/>
          </p:nvPr>
        </p:nvSpPr>
        <p:spPr/>
        <p:txBody>
          <a:bodyPr/>
          <a:lstStyle/>
          <a:p>
            <a:fld id="{31C789F8-3DBB-4FAD-B8A3-5819764F8AB0}" type="slidenum">
              <a:rPr lang="en-US" altLang="en-PK"/>
              <a:pPr/>
              <a:t>10</a:t>
            </a:fld>
            <a:endParaRPr lang="en-US" altLang="en-PK"/>
          </a:p>
        </p:txBody>
      </p:sp>
      <p:sp>
        <p:nvSpPr>
          <p:cNvPr id="209922" name="Rectangle 2">
            <a:extLst>
              <a:ext uri="{FF2B5EF4-FFF2-40B4-BE49-F238E27FC236}">
                <a16:creationId xmlns:a16="http://schemas.microsoft.com/office/drawing/2014/main" id="{041EEE76-3F24-458C-A8E9-5172E93D6653}"/>
              </a:ext>
            </a:extLst>
          </p:cNvPr>
          <p:cNvSpPr>
            <a:spLocks noGrp="1" noChangeArrowheads="1"/>
          </p:cNvSpPr>
          <p:nvPr>
            <p:ph type="title"/>
          </p:nvPr>
        </p:nvSpPr>
        <p:spPr/>
        <p:txBody>
          <a:bodyPr/>
          <a:lstStyle/>
          <a:p>
            <a:r>
              <a:rPr lang="en-US" altLang="en-PK"/>
              <a:t>Stability</a:t>
            </a:r>
          </a:p>
        </p:txBody>
      </p:sp>
      <p:sp>
        <p:nvSpPr>
          <p:cNvPr id="209923" name="Rectangle 3">
            <a:extLst>
              <a:ext uri="{FF2B5EF4-FFF2-40B4-BE49-F238E27FC236}">
                <a16:creationId xmlns:a16="http://schemas.microsoft.com/office/drawing/2014/main" id="{10F91792-DEA4-44E2-915A-DA059A6A84CB}"/>
              </a:ext>
            </a:extLst>
          </p:cNvPr>
          <p:cNvSpPr>
            <a:spLocks noGrp="1" noChangeArrowheads="1"/>
          </p:cNvSpPr>
          <p:nvPr>
            <p:ph type="body" sz="half" idx="1"/>
          </p:nvPr>
        </p:nvSpPr>
        <p:spPr>
          <a:xfrm>
            <a:off x="350838" y="1214438"/>
            <a:ext cx="8250237" cy="841375"/>
          </a:xfrm>
        </p:spPr>
        <p:txBody>
          <a:bodyPr/>
          <a:lstStyle/>
          <a:p>
            <a:r>
              <a:rPr lang="en-US" altLang="en-PK" sz="2400"/>
              <a:t>A </a:t>
            </a:r>
            <a:r>
              <a:rPr lang="en-US" altLang="en-PK" sz="2400">
                <a:solidFill>
                  <a:srgbClr val="DD0111"/>
                </a:solidFill>
              </a:rPr>
              <a:t>STABLE</a:t>
            </a:r>
            <a:r>
              <a:rPr lang="en-US" altLang="en-PK" sz="2400"/>
              <a:t> sort  preserves relative order of records with equal keys</a:t>
            </a:r>
          </a:p>
        </p:txBody>
      </p:sp>
      <p:pic>
        <p:nvPicPr>
          <p:cNvPr id="209924" name="Picture 4">
            <a:extLst>
              <a:ext uri="{FF2B5EF4-FFF2-40B4-BE49-F238E27FC236}">
                <a16:creationId xmlns:a16="http://schemas.microsoft.com/office/drawing/2014/main" id="{EBB6068B-E08F-4727-8E5D-70E09757CE0C}"/>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425950" y="2012950"/>
            <a:ext cx="4151313" cy="1868488"/>
          </a:xfrm>
          <a:noFill/>
          <a:ln/>
        </p:spPr>
      </p:pic>
      <p:pic>
        <p:nvPicPr>
          <p:cNvPr id="209925" name="Picture 5">
            <a:extLst>
              <a:ext uri="{FF2B5EF4-FFF2-40B4-BE49-F238E27FC236}">
                <a16:creationId xmlns:a16="http://schemas.microsoft.com/office/drawing/2014/main" id="{DD3694BA-2A69-41D6-9AC1-A1ACC7FECCF4}"/>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465638" y="3963988"/>
            <a:ext cx="4073525" cy="1782762"/>
          </a:xfrm>
          <a:noFill/>
          <a:ln/>
        </p:spPr>
      </p:pic>
      <p:sp>
        <p:nvSpPr>
          <p:cNvPr id="209926" name="Text Box 6">
            <a:extLst>
              <a:ext uri="{FF2B5EF4-FFF2-40B4-BE49-F238E27FC236}">
                <a16:creationId xmlns:a16="http://schemas.microsoft.com/office/drawing/2014/main" id="{C536CBB8-54F8-4097-94AA-13759BCD1B89}"/>
              </a:ext>
            </a:extLst>
          </p:cNvPr>
          <p:cNvSpPr txBox="1">
            <a:spLocks noChangeArrowheads="1"/>
          </p:cNvSpPr>
          <p:nvPr/>
        </p:nvSpPr>
        <p:spPr bwMode="auto">
          <a:xfrm>
            <a:off x="1841500" y="2112963"/>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Sorted on first key:</a:t>
            </a:r>
          </a:p>
        </p:txBody>
      </p:sp>
      <p:sp>
        <p:nvSpPr>
          <p:cNvPr id="209927" name="Text Box 7">
            <a:extLst>
              <a:ext uri="{FF2B5EF4-FFF2-40B4-BE49-F238E27FC236}">
                <a16:creationId xmlns:a16="http://schemas.microsoft.com/office/drawing/2014/main" id="{685592BC-922D-4594-A9F9-C1FF8A3B8B13}"/>
              </a:ext>
            </a:extLst>
          </p:cNvPr>
          <p:cNvSpPr txBox="1">
            <a:spLocks noChangeArrowheads="1"/>
          </p:cNvSpPr>
          <p:nvPr/>
        </p:nvSpPr>
        <p:spPr bwMode="auto">
          <a:xfrm>
            <a:off x="1841500" y="4002088"/>
            <a:ext cx="2559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 file on second key:</a:t>
            </a:r>
          </a:p>
        </p:txBody>
      </p:sp>
      <p:sp>
        <p:nvSpPr>
          <p:cNvPr id="209928" name="Text Box 8">
            <a:extLst>
              <a:ext uri="{FF2B5EF4-FFF2-40B4-BE49-F238E27FC236}">
                <a16:creationId xmlns:a16="http://schemas.microsoft.com/office/drawing/2014/main" id="{3B621B2B-55BE-44D9-B9F8-592EEE457C52}"/>
              </a:ext>
            </a:extLst>
          </p:cNvPr>
          <p:cNvSpPr txBox="1">
            <a:spLocks noChangeArrowheads="1"/>
          </p:cNvSpPr>
          <p:nvPr/>
        </p:nvSpPr>
        <p:spPr bwMode="auto">
          <a:xfrm>
            <a:off x="1841500" y="4776788"/>
            <a:ext cx="25939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solidFill>
                  <a:srgbClr val="DD0111"/>
                </a:solidFill>
              </a:rPr>
              <a:t>Records with key value 3 are not in order on first key!!</a:t>
            </a:r>
          </a:p>
        </p:txBody>
      </p:sp>
      <p:sp>
        <p:nvSpPr>
          <p:cNvPr id="2" name="Date Placeholder 1">
            <a:extLst>
              <a:ext uri="{FF2B5EF4-FFF2-40B4-BE49-F238E27FC236}">
                <a16:creationId xmlns:a16="http://schemas.microsoft.com/office/drawing/2014/main" id="{911EAFFD-BB44-4EFE-9C3A-EBE85F399701}"/>
              </a:ext>
            </a:extLst>
          </p:cNvPr>
          <p:cNvSpPr>
            <a:spLocks noGrp="1"/>
          </p:cNvSpPr>
          <p:nvPr>
            <p:ph type="dt" sz="half" idx="10"/>
          </p:nvPr>
        </p:nvSpPr>
        <p:spPr/>
        <p:txBody>
          <a:bodyPr/>
          <a:lstStyle/>
          <a:p>
            <a:fld id="{BABC1322-D2A2-47ED-9B6E-7CBB8001CBD6}" type="datetime1">
              <a:rPr lang="en-US" altLang="en-PK" smtClean="0"/>
              <a:t>12/26/2023</a:t>
            </a:fld>
            <a:endParaRPr lang="en-US" altLang="en-PK"/>
          </a:p>
        </p:txBody>
      </p:sp>
    </p:spTree>
    <p:extLst>
      <p:ext uri="{BB962C8B-B14F-4D97-AF65-F5344CB8AC3E}">
        <p14:creationId xmlns:p14="http://schemas.microsoft.com/office/powerpoint/2010/main" val="259365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a:extLst>
              <a:ext uri="{FF2B5EF4-FFF2-40B4-BE49-F238E27FC236}">
                <a16:creationId xmlns:a16="http://schemas.microsoft.com/office/drawing/2014/main" id="{CE6F6AE5-7332-46E6-97EE-B931348DF196}"/>
              </a:ext>
            </a:extLst>
          </p:cNvPr>
          <p:cNvSpPr>
            <a:spLocks noGrp="1"/>
          </p:cNvSpPr>
          <p:nvPr>
            <p:ph type="sldNum" sz="quarter" idx="11"/>
          </p:nvPr>
        </p:nvSpPr>
        <p:spPr/>
        <p:txBody>
          <a:bodyPr/>
          <a:lstStyle/>
          <a:p>
            <a:fld id="{EF136EC2-8AD3-48D8-A981-60312DE26C6C}" type="slidenum">
              <a:rPr lang="en-US" altLang="en-PK"/>
              <a:pPr/>
              <a:t>11</a:t>
            </a:fld>
            <a:endParaRPr lang="en-US" altLang="en-PK"/>
          </a:p>
        </p:txBody>
      </p:sp>
      <p:sp>
        <p:nvSpPr>
          <p:cNvPr id="226306" name="Rectangle 2">
            <a:extLst>
              <a:ext uri="{FF2B5EF4-FFF2-40B4-BE49-F238E27FC236}">
                <a16:creationId xmlns:a16="http://schemas.microsoft.com/office/drawing/2014/main" id="{AE2018DA-B852-4E9E-A8F6-0A55CEDCED0E}"/>
              </a:ext>
            </a:extLst>
          </p:cNvPr>
          <p:cNvSpPr>
            <a:spLocks noGrp="1" noChangeArrowheads="1"/>
          </p:cNvSpPr>
          <p:nvPr>
            <p:ph type="title"/>
          </p:nvPr>
        </p:nvSpPr>
        <p:spPr/>
        <p:txBody>
          <a:bodyPr/>
          <a:lstStyle/>
          <a:p>
            <a:r>
              <a:rPr lang="en-US" altLang="en-PK" dirty="0"/>
              <a:t>Bubble Sort</a:t>
            </a:r>
          </a:p>
        </p:txBody>
      </p:sp>
      <p:sp>
        <p:nvSpPr>
          <p:cNvPr id="226307" name="Rectangle 3">
            <a:extLst>
              <a:ext uri="{FF2B5EF4-FFF2-40B4-BE49-F238E27FC236}">
                <a16:creationId xmlns:a16="http://schemas.microsoft.com/office/drawing/2014/main" id="{6751B353-D56A-4ACC-B63C-2866EFB38DE4}"/>
              </a:ext>
            </a:extLst>
          </p:cNvPr>
          <p:cNvSpPr>
            <a:spLocks noGrp="1" noChangeArrowheads="1"/>
          </p:cNvSpPr>
          <p:nvPr>
            <p:ph type="body" idx="1"/>
          </p:nvPr>
        </p:nvSpPr>
        <p:spPr/>
        <p:txBody>
          <a:bodyPr/>
          <a:lstStyle/>
          <a:p>
            <a:r>
              <a:rPr lang="en-US" altLang="en-PK"/>
              <a:t>Idea:</a:t>
            </a:r>
          </a:p>
          <a:p>
            <a:pPr lvl="1"/>
            <a:r>
              <a:rPr lang="en-US" altLang="en-PK"/>
              <a:t>Repeatedly pass through the array</a:t>
            </a:r>
          </a:p>
          <a:p>
            <a:pPr lvl="1"/>
            <a:r>
              <a:rPr lang="en-US" altLang="en-PK"/>
              <a:t>Swaps adjacent elements that are out of order</a:t>
            </a:r>
          </a:p>
          <a:p>
            <a:endParaRPr lang="en-US" altLang="en-PK"/>
          </a:p>
          <a:p>
            <a:endParaRPr lang="en-US" altLang="en-PK"/>
          </a:p>
          <a:p>
            <a:endParaRPr lang="en-US" altLang="en-PK"/>
          </a:p>
          <a:p>
            <a:endParaRPr lang="en-US" altLang="en-PK"/>
          </a:p>
          <a:p>
            <a:r>
              <a:rPr lang="en-US" altLang="en-PK"/>
              <a:t>Easier to implement, but slower than Insertion sort</a:t>
            </a:r>
          </a:p>
        </p:txBody>
      </p:sp>
      <p:sp>
        <p:nvSpPr>
          <p:cNvPr id="226308" name="Text Box 4">
            <a:extLst>
              <a:ext uri="{FF2B5EF4-FFF2-40B4-BE49-F238E27FC236}">
                <a16:creationId xmlns:a16="http://schemas.microsoft.com/office/drawing/2014/main" id="{CEE8A297-97E3-437B-BD27-4F616CB437A3}"/>
              </a:ext>
            </a:extLst>
          </p:cNvPr>
          <p:cNvSpPr txBox="1">
            <a:spLocks noChangeArrowheads="1"/>
          </p:cNvSpPr>
          <p:nvPr/>
        </p:nvSpPr>
        <p:spPr bwMode="auto">
          <a:xfrm>
            <a:off x="22717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1</a:t>
            </a:r>
          </a:p>
        </p:txBody>
      </p:sp>
      <p:sp>
        <p:nvSpPr>
          <p:cNvPr id="226309" name="Text Box 5">
            <a:extLst>
              <a:ext uri="{FF2B5EF4-FFF2-40B4-BE49-F238E27FC236}">
                <a16:creationId xmlns:a16="http://schemas.microsoft.com/office/drawing/2014/main" id="{8A34E6F8-D69E-4119-83C3-A2671C3C36EC}"/>
              </a:ext>
            </a:extLst>
          </p:cNvPr>
          <p:cNvSpPr txBox="1">
            <a:spLocks noChangeArrowheads="1"/>
          </p:cNvSpPr>
          <p:nvPr/>
        </p:nvSpPr>
        <p:spPr bwMode="auto">
          <a:xfrm>
            <a:off x="2757488"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2</a:t>
            </a:r>
          </a:p>
        </p:txBody>
      </p:sp>
      <p:sp>
        <p:nvSpPr>
          <p:cNvPr id="226310" name="Text Box 6">
            <a:extLst>
              <a:ext uri="{FF2B5EF4-FFF2-40B4-BE49-F238E27FC236}">
                <a16:creationId xmlns:a16="http://schemas.microsoft.com/office/drawing/2014/main" id="{52ADA58D-6E7A-4036-B106-EBE90339AC09}"/>
              </a:ext>
            </a:extLst>
          </p:cNvPr>
          <p:cNvSpPr txBox="1">
            <a:spLocks noChangeArrowheads="1"/>
          </p:cNvSpPr>
          <p:nvPr/>
        </p:nvSpPr>
        <p:spPr bwMode="auto">
          <a:xfrm>
            <a:off x="317976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3</a:t>
            </a:r>
          </a:p>
        </p:txBody>
      </p:sp>
      <p:sp>
        <p:nvSpPr>
          <p:cNvPr id="226311" name="Text Box 7">
            <a:extLst>
              <a:ext uri="{FF2B5EF4-FFF2-40B4-BE49-F238E27FC236}">
                <a16:creationId xmlns:a16="http://schemas.microsoft.com/office/drawing/2014/main" id="{63371A84-DF95-490E-8C46-E009A5F0FF0B}"/>
              </a:ext>
            </a:extLst>
          </p:cNvPr>
          <p:cNvSpPr txBox="1">
            <a:spLocks noChangeArrowheads="1"/>
          </p:cNvSpPr>
          <p:nvPr/>
        </p:nvSpPr>
        <p:spPr bwMode="auto">
          <a:xfrm>
            <a:off x="4989513" y="3349625"/>
            <a:ext cx="22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n</a:t>
            </a:r>
          </a:p>
        </p:txBody>
      </p:sp>
      <p:sp>
        <p:nvSpPr>
          <p:cNvPr id="226312" name="Text Box 8">
            <a:extLst>
              <a:ext uri="{FF2B5EF4-FFF2-40B4-BE49-F238E27FC236}">
                <a16:creationId xmlns:a16="http://schemas.microsoft.com/office/drawing/2014/main" id="{AC1CB3ED-0D8F-40AE-8B7F-9C513258C3D0}"/>
              </a:ext>
            </a:extLst>
          </p:cNvPr>
          <p:cNvSpPr txBox="1">
            <a:spLocks noChangeArrowheads="1"/>
          </p:cNvSpPr>
          <p:nvPr/>
        </p:nvSpPr>
        <p:spPr bwMode="auto">
          <a:xfrm>
            <a:off x="2273300" y="3032125"/>
            <a:ext cx="23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i</a:t>
            </a:r>
          </a:p>
        </p:txBody>
      </p:sp>
      <p:sp>
        <p:nvSpPr>
          <p:cNvPr id="226313" name="Line 9">
            <a:extLst>
              <a:ext uri="{FF2B5EF4-FFF2-40B4-BE49-F238E27FC236}">
                <a16:creationId xmlns:a16="http://schemas.microsoft.com/office/drawing/2014/main" id="{378827D2-7732-4D29-977F-C1A6E0B8631E}"/>
              </a:ext>
            </a:extLst>
          </p:cNvPr>
          <p:cNvSpPr>
            <a:spLocks noChangeShapeType="1"/>
          </p:cNvSpPr>
          <p:nvPr/>
        </p:nvSpPr>
        <p:spPr bwMode="auto">
          <a:xfrm>
            <a:off x="2633663" y="3224213"/>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nvGrpSpPr>
          <p:cNvPr id="226314" name="Group 10">
            <a:extLst>
              <a:ext uri="{FF2B5EF4-FFF2-40B4-BE49-F238E27FC236}">
                <a16:creationId xmlns:a16="http://schemas.microsoft.com/office/drawing/2014/main" id="{934879C8-D1B7-4AFF-AB1C-813933177766}"/>
              </a:ext>
            </a:extLst>
          </p:cNvPr>
          <p:cNvGrpSpPr>
            <a:grpSpLocks/>
          </p:cNvGrpSpPr>
          <p:nvPr/>
        </p:nvGrpSpPr>
        <p:grpSpPr bwMode="auto">
          <a:xfrm>
            <a:off x="2219325" y="3630613"/>
            <a:ext cx="3154363" cy="423862"/>
            <a:chOff x="221" y="912"/>
            <a:chExt cx="1987" cy="267"/>
          </a:xfrm>
        </p:grpSpPr>
        <p:sp>
          <p:nvSpPr>
            <p:cNvPr id="226315" name="Rectangle 11">
              <a:extLst>
                <a:ext uri="{FF2B5EF4-FFF2-40B4-BE49-F238E27FC236}">
                  <a16:creationId xmlns:a16="http://schemas.microsoft.com/office/drawing/2014/main" id="{E3DD8C15-550C-461F-AF52-4908F0682575}"/>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26316" name="Rectangle 12">
              <a:extLst>
                <a:ext uri="{FF2B5EF4-FFF2-40B4-BE49-F238E27FC236}">
                  <a16:creationId xmlns:a16="http://schemas.microsoft.com/office/drawing/2014/main" id="{476FBF7E-4E14-4955-BB9D-5F02E902D244}"/>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26317" name="Rectangle 13">
              <a:extLst>
                <a:ext uri="{FF2B5EF4-FFF2-40B4-BE49-F238E27FC236}">
                  <a16:creationId xmlns:a16="http://schemas.microsoft.com/office/drawing/2014/main" id="{1E793740-52C9-4794-A188-232266F44A4B}"/>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26318" name="Rectangle 14">
              <a:extLst>
                <a:ext uri="{FF2B5EF4-FFF2-40B4-BE49-F238E27FC236}">
                  <a16:creationId xmlns:a16="http://schemas.microsoft.com/office/drawing/2014/main" id="{453C7377-1FB5-4AF6-80E6-51B37CF577B0}"/>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26319" name="Rectangle 15">
              <a:extLst>
                <a:ext uri="{FF2B5EF4-FFF2-40B4-BE49-F238E27FC236}">
                  <a16:creationId xmlns:a16="http://schemas.microsoft.com/office/drawing/2014/main" id="{9CDDBA79-2CEE-42D4-9FFD-B6D1D663C260}"/>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26320" name="Rectangle 16">
              <a:extLst>
                <a:ext uri="{FF2B5EF4-FFF2-40B4-BE49-F238E27FC236}">
                  <a16:creationId xmlns:a16="http://schemas.microsoft.com/office/drawing/2014/main" id="{D756347F-CAF0-4742-8AB7-E3899F8DCA93}"/>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26321" name="Rectangle 17">
              <a:extLst>
                <a:ext uri="{FF2B5EF4-FFF2-40B4-BE49-F238E27FC236}">
                  <a16:creationId xmlns:a16="http://schemas.microsoft.com/office/drawing/2014/main" id="{710C78BE-F511-4065-B2D7-47194579D143}"/>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26322" name="Line 18">
              <a:extLst>
                <a:ext uri="{FF2B5EF4-FFF2-40B4-BE49-F238E27FC236}">
                  <a16:creationId xmlns:a16="http://schemas.microsoft.com/office/drawing/2014/main" id="{EEE3339B-2D4F-498D-81C4-8F5C6F79CD40}"/>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3" name="Line 19">
              <a:extLst>
                <a:ext uri="{FF2B5EF4-FFF2-40B4-BE49-F238E27FC236}">
                  <a16:creationId xmlns:a16="http://schemas.microsoft.com/office/drawing/2014/main" id="{75106B07-CCB4-4920-96BF-8B2C78BD222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4" name="Line 20">
              <a:extLst>
                <a:ext uri="{FF2B5EF4-FFF2-40B4-BE49-F238E27FC236}">
                  <a16:creationId xmlns:a16="http://schemas.microsoft.com/office/drawing/2014/main" id="{0FF5338D-DD72-448B-825D-59957E74A8D1}"/>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5" name="Line 21">
              <a:extLst>
                <a:ext uri="{FF2B5EF4-FFF2-40B4-BE49-F238E27FC236}">
                  <a16:creationId xmlns:a16="http://schemas.microsoft.com/office/drawing/2014/main" id="{F8D61F00-FADE-45B0-AA89-EF4ED91FF9E2}"/>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6" name="Line 22">
              <a:extLst>
                <a:ext uri="{FF2B5EF4-FFF2-40B4-BE49-F238E27FC236}">
                  <a16:creationId xmlns:a16="http://schemas.microsoft.com/office/drawing/2014/main" id="{0159C9F7-E4C8-4903-94F2-FD5C859B1B74}"/>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7" name="Line 23">
              <a:extLst>
                <a:ext uri="{FF2B5EF4-FFF2-40B4-BE49-F238E27FC236}">
                  <a16:creationId xmlns:a16="http://schemas.microsoft.com/office/drawing/2014/main" id="{BB4E3DBD-5F26-4B1F-8DB4-0E86AD27CB59}"/>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8" name="Line 24">
              <a:extLst>
                <a:ext uri="{FF2B5EF4-FFF2-40B4-BE49-F238E27FC236}">
                  <a16:creationId xmlns:a16="http://schemas.microsoft.com/office/drawing/2014/main" id="{1C0952F1-D9D1-4AD7-AF0B-682C003D519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29" name="Line 25">
              <a:extLst>
                <a:ext uri="{FF2B5EF4-FFF2-40B4-BE49-F238E27FC236}">
                  <a16:creationId xmlns:a16="http://schemas.microsoft.com/office/drawing/2014/main" id="{71450B19-3A6D-4040-BC47-87AE295AF469}"/>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30" name="Line 26">
              <a:extLst>
                <a:ext uri="{FF2B5EF4-FFF2-40B4-BE49-F238E27FC236}">
                  <a16:creationId xmlns:a16="http://schemas.microsoft.com/office/drawing/2014/main" id="{A7244599-E203-4BDC-AC1F-F805867137C9}"/>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26331" name="Line 27">
              <a:extLst>
                <a:ext uri="{FF2B5EF4-FFF2-40B4-BE49-F238E27FC236}">
                  <a16:creationId xmlns:a16="http://schemas.microsoft.com/office/drawing/2014/main" id="{47DB090E-8710-407F-B5A1-F31D63CE052A}"/>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26332" name="Text Box 28">
            <a:extLst>
              <a:ext uri="{FF2B5EF4-FFF2-40B4-BE49-F238E27FC236}">
                <a16:creationId xmlns:a16="http://schemas.microsoft.com/office/drawing/2014/main" id="{ACFEBB3F-7704-4198-A679-1C2177EADB6C}"/>
              </a:ext>
            </a:extLst>
          </p:cNvPr>
          <p:cNvSpPr txBox="1">
            <a:spLocks noChangeArrowheads="1"/>
          </p:cNvSpPr>
          <p:nvPr/>
        </p:nvSpPr>
        <p:spPr bwMode="auto">
          <a:xfrm>
            <a:off x="5068888" y="4138613"/>
            <a:ext cx="22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sz="1600"/>
              <a:t>j</a:t>
            </a:r>
          </a:p>
        </p:txBody>
      </p:sp>
      <p:sp>
        <p:nvSpPr>
          <p:cNvPr id="226333" name="Line 29">
            <a:extLst>
              <a:ext uri="{FF2B5EF4-FFF2-40B4-BE49-F238E27FC236}">
                <a16:creationId xmlns:a16="http://schemas.microsoft.com/office/drawing/2014/main" id="{FF3ED1D4-9DAC-4E8D-8F35-83551BD31954}"/>
              </a:ext>
            </a:extLst>
          </p:cNvPr>
          <p:cNvSpPr>
            <a:spLocks noChangeShapeType="1"/>
          </p:cNvSpPr>
          <p:nvPr/>
        </p:nvSpPr>
        <p:spPr bwMode="auto">
          <a:xfrm flipH="1">
            <a:off x="2859088" y="4291013"/>
            <a:ext cx="2209800"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E898B5E7-9503-48F8-8BDF-2EB837CB5E27}"/>
              </a:ext>
            </a:extLst>
          </p:cNvPr>
          <p:cNvSpPr>
            <a:spLocks noGrp="1"/>
          </p:cNvSpPr>
          <p:nvPr>
            <p:ph type="dt" sz="half" idx="10"/>
          </p:nvPr>
        </p:nvSpPr>
        <p:spPr/>
        <p:txBody>
          <a:bodyPr/>
          <a:lstStyle/>
          <a:p>
            <a:fld id="{BF10FEB8-B170-4FB8-809F-BC6D46E45210}" type="datetime1">
              <a:rPr lang="en-US" smtClean="0"/>
              <a:t>12/26/2023</a:t>
            </a:fld>
            <a:endParaRPr lang="en-US"/>
          </a:p>
        </p:txBody>
      </p:sp>
    </p:spTree>
    <p:extLst>
      <p:ext uri="{BB962C8B-B14F-4D97-AF65-F5344CB8AC3E}">
        <p14:creationId xmlns:p14="http://schemas.microsoft.com/office/powerpoint/2010/main" val="40992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AA891085-7E58-44AF-94CB-E92420F65D50}"/>
              </a:ext>
            </a:extLst>
          </p:cNvPr>
          <p:cNvSpPr>
            <a:spLocks noGrp="1"/>
          </p:cNvSpPr>
          <p:nvPr>
            <p:ph type="sldNum" sz="quarter" idx="11"/>
          </p:nvPr>
        </p:nvSpPr>
        <p:spPr/>
        <p:txBody>
          <a:bodyPr/>
          <a:lstStyle/>
          <a:p>
            <a:fld id="{EC2AB085-2FC0-4C62-93C1-3686C0464BC4}" type="slidenum">
              <a:rPr lang="en-US" altLang="en-PK"/>
              <a:pPr/>
              <a:t>12</a:t>
            </a:fld>
            <a:endParaRPr lang="en-US" altLang="en-PK"/>
          </a:p>
        </p:txBody>
      </p:sp>
      <p:sp>
        <p:nvSpPr>
          <p:cNvPr id="230402" name="Rectangle 2">
            <a:extLst>
              <a:ext uri="{FF2B5EF4-FFF2-40B4-BE49-F238E27FC236}">
                <a16:creationId xmlns:a16="http://schemas.microsoft.com/office/drawing/2014/main" id="{E9592C45-6914-4091-AFDC-A4A1A7B3EE38}"/>
              </a:ext>
            </a:extLst>
          </p:cNvPr>
          <p:cNvSpPr>
            <a:spLocks noGrp="1" noChangeArrowheads="1"/>
          </p:cNvSpPr>
          <p:nvPr>
            <p:ph type="title"/>
          </p:nvPr>
        </p:nvSpPr>
        <p:spPr/>
        <p:txBody>
          <a:bodyPr/>
          <a:lstStyle/>
          <a:p>
            <a:pPr algn="l"/>
            <a:r>
              <a:rPr lang="en-US" altLang="en-PK" dirty="0"/>
              <a:t>Selection Sort</a:t>
            </a:r>
          </a:p>
        </p:txBody>
      </p:sp>
      <p:sp>
        <p:nvSpPr>
          <p:cNvPr id="230403" name="Rectangle 3">
            <a:extLst>
              <a:ext uri="{FF2B5EF4-FFF2-40B4-BE49-F238E27FC236}">
                <a16:creationId xmlns:a16="http://schemas.microsoft.com/office/drawing/2014/main" id="{B5F230CC-3FA1-41BB-B231-17284D7C136C}"/>
              </a:ext>
            </a:extLst>
          </p:cNvPr>
          <p:cNvSpPr>
            <a:spLocks noGrp="1" noChangeArrowheads="1"/>
          </p:cNvSpPr>
          <p:nvPr>
            <p:ph type="body" idx="1"/>
          </p:nvPr>
        </p:nvSpPr>
        <p:spPr>
          <a:xfrm>
            <a:off x="358775" y="1157288"/>
            <a:ext cx="8340725" cy="5465762"/>
          </a:xfrm>
        </p:spPr>
        <p:txBody>
          <a:bodyPr/>
          <a:lstStyle/>
          <a:p>
            <a:r>
              <a:rPr lang="en-US" altLang="en-PK"/>
              <a:t>Idea:</a:t>
            </a:r>
          </a:p>
          <a:p>
            <a:pPr lvl="1"/>
            <a:r>
              <a:rPr lang="en-US" altLang="en-PK"/>
              <a:t>Find the smallest element in the array</a:t>
            </a:r>
          </a:p>
          <a:p>
            <a:pPr lvl="1"/>
            <a:r>
              <a:rPr lang="en-US" altLang="en-PK"/>
              <a:t>Exchange it with the element in the first position</a:t>
            </a:r>
          </a:p>
          <a:p>
            <a:pPr lvl="1"/>
            <a:r>
              <a:rPr lang="en-US" altLang="en-PK"/>
              <a:t>Find the second smallest element and exchange it with the element in the second position</a:t>
            </a:r>
          </a:p>
          <a:p>
            <a:pPr lvl="1"/>
            <a:r>
              <a:rPr lang="en-US" altLang="en-PK"/>
              <a:t>Continue until the array is sorted</a:t>
            </a:r>
          </a:p>
          <a:p>
            <a:r>
              <a:rPr lang="en-US" altLang="en-PK"/>
              <a:t>Disadvantage:</a:t>
            </a:r>
          </a:p>
          <a:p>
            <a:pPr lvl="1"/>
            <a:r>
              <a:rPr lang="en-US" altLang="en-PK"/>
              <a:t>Running time depends only slightly on the amount of order in the file</a:t>
            </a:r>
          </a:p>
        </p:txBody>
      </p:sp>
      <p:sp>
        <p:nvSpPr>
          <p:cNvPr id="2" name="Date Placeholder 1">
            <a:extLst>
              <a:ext uri="{FF2B5EF4-FFF2-40B4-BE49-F238E27FC236}">
                <a16:creationId xmlns:a16="http://schemas.microsoft.com/office/drawing/2014/main" id="{C7A703DE-C9E4-4199-ACA4-DD3AF262DA50}"/>
              </a:ext>
            </a:extLst>
          </p:cNvPr>
          <p:cNvSpPr>
            <a:spLocks noGrp="1"/>
          </p:cNvSpPr>
          <p:nvPr>
            <p:ph type="dt" sz="half" idx="10"/>
          </p:nvPr>
        </p:nvSpPr>
        <p:spPr/>
        <p:txBody>
          <a:bodyPr/>
          <a:lstStyle/>
          <a:p>
            <a:fld id="{E545D604-55EC-4037-B52F-3FDB0D8039B1}" type="datetime1">
              <a:rPr lang="en-US" smtClean="0"/>
              <a:t>12/26/2023</a:t>
            </a:fld>
            <a:endParaRPr lang="en-US"/>
          </a:p>
        </p:txBody>
      </p:sp>
    </p:spTree>
    <p:extLst>
      <p:ext uri="{BB962C8B-B14F-4D97-AF65-F5344CB8AC3E}">
        <p14:creationId xmlns:p14="http://schemas.microsoft.com/office/powerpoint/2010/main" val="623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laceholder 4">
            <a:extLst>
              <a:ext uri="{FF2B5EF4-FFF2-40B4-BE49-F238E27FC236}">
                <a16:creationId xmlns:a16="http://schemas.microsoft.com/office/drawing/2014/main" id="{1BAE42E1-F165-4E76-B596-207710DA084D}"/>
              </a:ext>
            </a:extLst>
          </p:cNvPr>
          <p:cNvSpPr>
            <a:spLocks noGrp="1"/>
          </p:cNvSpPr>
          <p:nvPr>
            <p:ph type="sldNum" sz="quarter" idx="11"/>
          </p:nvPr>
        </p:nvSpPr>
        <p:spPr/>
        <p:txBody>
          <a:bodyPr/>
          <a:lstStyle/>
          <a:p>
            <a:fld id="{10AAF2AF-8F63-4D7B-A33D-3C740E2719AA}" type="slidenum">
              <a:rPr lang="en-US" altLang="en-PK"/>
              <a:pPr/>
              <a:t>13</a:t>
            </a:fld>
            <a:endParaRPr lang="en-US" altLang="en-PK"/>
          </a:p>
        </p:txBody>
      </p:sp>
      <p:sp>
        <p:nvSpPr>
          <p:cNvPr id="232450" name="Rectangle 2">
            <a:extLst>
              <a:ext uri="{FF2B5EF4-FFF2-40B4-BE49-F238E27FC236}">
                <a16:creationId xmlns:a16="http://schemas.microsoft.com/office/drawing/2014/main" id="{F53FD1C2-E73B-4D9B-B540-6A3B3A106D65}"/>
              </a:ext>
            </a:extLst>
          </p:cNvPr>
          <p:cNvSpPr>
            <a:spLocks noGrp="1" noChangeArrowheads="1"/>
          </p:cNvSpPr>
          <p:nvPr>
            <p:ph type="title"/>
          </p:nvPr>
        </p:nvSpPr>
        <p:spPr/>
        <p:txBody>
          <a:bodyPr/>
          <a:lstStyle/>
          <a:p>
            <a:r>
              <a:rPr lang="en-US" altLang="en-PK"/>
              <a:t>Example</a:t>
            </a:r>
          </a:p>
        </p:txBody>
      </p:sp>
      <p:grpSp>
        <p:nvGrpSpPr>
          <p:cNvPr id="232451" name="Group 3">
            <a:extLst>
              <a:ext uri="{FF2B5EF4-FFF2-40B4-BE49-F238E27FC236}">
                <a16:creationId xmlns:a16="http://schemas.microsoft.com/office/drawing/2014/main" id="{D72B67B9-A9EE-480F-947A-B518C1C28BBE}"/>
              </a:ext>
            </a:extLst>
          </p:cNvPr>
          <p:cNvGrpSpPr>
            <a:grpSpLocks/>
          </p:cNvGrpSpPr>
          <p:nvPr/>
        </p:nvGrpSpPr>
        <p:grpSpPr bwMode="auto">
          <a:xfrm>
            <a:off x="504825" y="1379538"/>
            <a:ext cx="3154363" cy="423862"/>
            <a:chOff x="221" y="912"/>
            <a:chExt cx="1987" cy="267"/>
          </a:xfrm>
        </p:grpSpPr>
        <p:sp>
          <p:nvSpPr>
            <p:cNvPr id="232452" name="Rectangle 4">
              <a:extLst>
                <a:ext uri="{FF2B5EF4-FFF2-40B4-BE49-F238E27FC236}">
                  <a16:creationId xmlns:a16="http://schemas.microsoft.com/office/drawing/2014/main" id="{A6ECE28D-82B4-4353-9B56-F0A8BC994208}"/>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53" name="Rectangle 5">
              <a:extLst>
                <a:ext uri="{FF2B5EF4-FFF2-40B4-BE49-F238E27FC236}">
                  <a16:creationId xmlns:a16="http://schemas.microsoft.com/office/drawing/2014/main" id="{6701032B-DB12-49C4-ACE7-B613E64C1C60}"/>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54" name="Rectangle 6">
              <a:extLst>
                <a:ext uri="{FF2B5EF4-FFF2-40B4-BE49-F238E27FC236}">
                  <a16:creationId xmlns:a16="http://schemas.microsoft.com/office/drawing/2014/main" id="{C13F7395-1ABA-41D2-B88D-24CD99CF8C3D}"/>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55" name="Rectangle 7">
              <a:extLst>
                <a:ext uri="{FF2B5EF4-FFF2-40B4-BE49-F238E27FC236}">
                  <a16:creationId xmlns:a16="http://schemas.microsoft.com/office/drawing/2014/main" id="{5B9D6B5C-469A-4310-B6C3-0C6B076B254A}"/>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56" name="Rectangle 8">
              <a:extLst>
                <a:ext uri="{FF2B5EF4-FFF2-40B4-BE49-F238E27FC236}">
                  <a16:creationId xmlns:a16="http://schemas.microsoft.com/office/drawing/2014/main" id="{3DEE93CD-D836-4C2E-A553-D0713479C843}"/>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57" name="Rectangle 9">
              <a:extLst>
                <a:ext uri="{FF2B5EF4-FFF2-40B4-BE49-F238E27FC236}">
                  <a16:creationId xmlns:a16="http://schemas.microsoft.com/office/drawing/2014/main" id="{6BA9789A-7BDC-4336-B16E-58F710458FB4}"/>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58" name="Rectangle 10">
              <a:extLst>
                <a:ext uri="{FF2B5EF4-FFF2-40B4-BE49-F238E27FC236}">
                  <a16:creationId xmlns:a16="http://schemas.microsoft.com/office/drawing/2014/main" id="{B787CB44-9D81-45AE-A134-8E287AABDE40}"/>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59" name="Line 11">
              <a:extLst>
                <a:ext uri="{FF2B5EF4-FFF2-40B4-BE49-F238E27FC236}">
                  <a16:creationId xmlns:a16="http://schemas.microsoft.com/office/drawing/2014/main" id="{D5707B73-B6BF-47E1-A7C7-A4AA4656F4F7}"/>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0" name="Line 12">
              <a:extLst>
                <a:ext uri="{FF2B5EF4-FFF2-40B4-BE49-F238E27FC236}">
                  <a16:creationId xmlns:a16="http://schemas.microsoft.com/office/drawing/2014/main" id="{E87A6D88-5A0C-4ED8-A3DF-1C9C1F9739A5}"/>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1" name="Line 13">
              <a:extLst>
                <a:ext uri="{FF2B5EF4-FFF2-40B4-BE49-F238E27FC236}">
                  <a16:creationId xmlns:a16="http://schemas.microsoft.com/office/drawing/2014/main" id="{E20EFA41-8CA8-42F0-98F8-5AF0832A538B}"/>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2" name="Line 14">
              <a:extLst>
                <a:ext uri="{FF2B5EF4-FFF2-40B4-BE49-F238E27FC236}">
                  <a16:creationId xmlns:a16="http://schemas.microsoft.com/office/drawing/2014/main" id="{6AFBD55C-8463-40FC-B48E-729D427B365F}"/>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3" name="Line 15">
              <a:extLst>
                <a:ext uri="{FF2B5EF4-FFF2-40B4-BE49-F238E27FC236}">
                  <a16:creationId xmlns:a16="http://schemas.microsoft.com/office/drawing/2014/main" id="{77E8EA77-04BE-4ADB-8F6A-0F1D58EA49D6}"/>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4" name="Line 16">
              <a:extLst>
                <a:ext uri="{FF2B5EF4-FFF2-40B4-BE49-F238E27FC236}">
                  <a16:creationId xmlns:a16="http://schemas.microsoft.com/office/drawing/2014/main" id="{B6A23BE5-02B2-42A2-AE56-B5B0DFFCCB6A}"/>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5" name="Line 17">
              <a:extLst>
                <a:ext uri="{FF2B5EF4-FFF2-40B4-BE49-F238E27FC236}">
                  <a16:creationId xmlns:a16="http://schemas.microsoft.com/office/drawing/2014/main" id="{AFE740A0-B524-4536-B397-49A48AD50FD5}"/>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6" name="Line 18">
              <a:extLst>
                <a:ext uri="{FF2B5EF4-FFF2-40B4-BE49-F238E27FC236}">
                  <a16:creationId xmlns:a16="http://schemas.microsoft.com/office/drawing/2014/main" id="{B1362791-C2C2-4AD4-9BE7-32AD7122C70A}"/>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7" name="Line 19">
              <a:extLst>
                <a:ext uri="{FF2B5EF4-FFF2-40B4-BE49-F238E27FC236}">
                  <a16:creationId xmlns:a16="http://schemas.microsoft.com/office/drawing/2014/main" id="{BEE4E4DC-53C5-497D-B821-7022436AA8DD}"/>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68" name="Line 20">
              <a:extLst>
                <a:ext uri="{FF2B5EF4-FFF2-40B4-BE49-F238E27FC236}">
                  <a16:creationId xmlns:a16="http://schemas.microsoft.com/office/drawing/2014/main" id="{8A1C4830-8C6E-44E6-861F-3D50397EFD49}"/>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469" name="Oval 21">
            <a:extLst>
              <a:ext uri="{FF2B5EF4-FFF2-40B4-BE49-F238E27FC236}">
                <a16:creationId xmlns:a16="http://schemas.microsoft.com/office/drawing/2014/main" id="{DB1FB2E9-E363-4C00-85C1-8E4119F1301C}"/>
              </a:ext>
            </a:extLst>
          </p:cNvPr>
          <p:cNvSpPr>
            <a:spLocks noChangeArrowheads="1"/>
          </p:cNvSpPr>
          <p:nvPr/>
        </p:nvSpPr>
        <p:spPr bwMode="auto">
          <a:xfrm>
            <a:off x="3221038" y="13827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470" name="Group 22">
            <a:extLst>
              <a:ext uri="{FF2B5EF4-FFF2-40B4-BE49-F238E27FC236}">
                <a16:creationId xmlns:a16="http://schemas.microsoft.com/office/drawing/2014/main" id="{58F87DDF-CC78-49A9-800E-21C25120EFA6}"/>
              </a:ext>
            </a:extLst>
          </p:cNvPr>
          <p:cNvGrpSpPr>
            <a:grpSpLocks/>
          </p:cNvGrpSpPr>
          <p:nvPr/>
        </p:nvGrpSpPr>
        <p:grpSpPr bwMode="auto">
          <a:xfrm>
            <a:off x="504825" y="2032000"/>
            <a:ext cx="3154363" cy="423863"/>
            <a:chOff x="221" y="912"/>
            <a:chExt cx="1987" cy="267"/>
          </a:xfrm>
        </p:grpSpPr>
        <p:sp>
          <p:nvSpPr>
            <p:cNvPr id="232471" name="Rectangle 23">
              <a:extLst>
                <a:ext uri="{FF2B5EF4-FFF2-40B4-BE49-F238E27FC236}">
                  <a16:creationId xmlns:a16="http://schemas.microsoft.com/office/drawing/2014/main" id="{2C7DCCA5-3689-443C-81DD-F544777332F4}"/>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72" name="Rectangle 24">
              <a:extLst>
                <a:ext uri="{FF2B5EF4-FFF2-40B4-BE49-F238E27FC236}">
                  <a16:creationId xmlns:a16="http://schemas.microsoft.com/office/drawing/2014/main" id="{A255F3E2-F85F-41AF-B239-C9E69C1721B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73" name="Rectangle 25">
              <a:extLst>
                <a:ext uri="{FF2B5EF4-FFF2-40B4-BE49-F238E27FC236}">
                  <a16:creationId xmlns:a16="http://schemas.microsoft.com/office/drawing/2014/main" id="{175A8421-9D2C-457E-8407-8C741D17FC87}"/>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74" name="Rectangle 26">
              <a:extLst>
                <a:ext uri="{FF2B5EF4-FFF2-40B4-BE49-F238E27FC236}">
                  <a16:creationId xmlns:a16="http://schemas.microsoft.com/office/drawing/2014/main" id="{966B1F6B-4197-4692-B49C-5CA180CDBE55}"/>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75" name="Rectangle 27">
              <a:extLst>
                <a:ext uri="{FF2B5EF4-FFF2-40B4-BE49-F238E27FC236}">
                  <a16:creationId xmlns:a16="http://schemas.microsoft.com/office/drawing/2014/main" id="{47D1251D-201A-4F6A-A798-239C574ECF44}"/>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76" name="Rectangle 28">
              <a:extLst>
                <a:ext uri="{FF2B5EF4-FFF2-40B4-BE49-F238E27FC236}">
                  <a16:creationId xmlns:a16="http://schemas.microsoft.com/office/drawing/2014/main" id="{F70956C4-65D7-4050-BFB2-0FF6C450E6EE}"/>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77" name="Rectangle 29">
              <a:extLst>
                <a:ext uri="{FF2B5EF4-FFF2-40B4-BE49-F238E27FC236}">
                  <a16:creationId xmlns:a16="http://schemas.microsoft.com/office/drawing/2014/main" id="{978382EA-9030-43FF-9AF4-1F5811F8E67F}"/>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78" name="Line 30">
              <a:extLst>
                <a:ext uri="{FF2B5EF4-FFF2-40B4-BE49-F238E27FC236}">
                  <a16:creationId xmlns:a16="http://schemas.microsoft.com/office/drawing/2014/main" id="{4DECC768-5C85-45F4-B086-4660EF858BD3}"/>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79" name="Line 31">
              <a:extLst>
                <a:ext uri="{FF2B5EF4-FFF2-40B4-BE49-F238E27FC236}">
                  <a16:creationId xmlns:a16="http://schemas.microsoft.com/office/drawing/2014/main" id="{0F426310-B35F-49F4-BC69-8F01E6CCF73B}"/>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0" name="Line 32">
              <a:extLst>
                <a:ext uri="{FF2B5EF4-FFF2-40B4-BE49-F238E27FC236}">
                  <a16:creationId xmlns:a16="http://schemas.microsoft.com/office/drawing/2014/main" id="{C0C927FC-FFE7-41C8-B03E-D406927051E8}"/>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1" name="Line 33">
              <a:extLst>
                <a:ext uri="{FF2B5EF4-FFF2-40B4-BE49-F238E27FC236}">
                  <a16:creationId xmlns:a16="http://schemas.microsoft.com/office/drawing/2014/main" id="{46B09345-0C54-4640-B8FD-80A9DE12AC8C}"/>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2" name="Line 34">
              <a:extLst>
                <a:ext uri="{FF2B5EF4-FFF2-40B4-BE49-F238E27FC236}">
                  <a16:creationId xmlns:a16="http://schemas.microsoft.com/office/drawing/2014/main" id="{9F380672-2D3E-41E6-824C-5CE215FA48DE}"/>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3" name="Line 35">
              <a:extLst>
                <a:ext uri="{FF2B5EF4-FFF2-40B4-BE49-F238E27FC236}">
                  <a16:creationId xmlns:a16="http://schemas.microsoft.com/office/drawing/2014/main" id="{835A1292-FF27-499D-BA20-14DBF7FD6702}"/>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4" name="Line 36">
              <a:extLst>
                <a:ext uri="{FF2B5EF4-FFF2-40B4-BE49-F238E27FC236}">
                  <a16:creationId xmlns:a16="http://schemas.microsoft.com/office/drawing/2014/main" id="{F620474D-A3D9-4FD9-8528-D5AC78261082}"/>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5" name="Line 37">
              <a:extLst>
                <a:ext uri="{FF2B5EF4-FFF2-40B4-BE49-F238E27FC236}">
                  <a16:creationId xmlns:a16="http://schemas.microsoft.com/office/drawing/2014/main" id="{E2A213E9-DB2E-4968-B0E6-8C7AEE9E6866}"/>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6" name="Line 38">
              <a:extLst>
                <a:ext uri="{FF2B5EF4-FFF2-40B4-BE49-F238E27FC236}">
                  <a16:creationId xmlns:a16="http://schemas.microsoft.com/office/drawing/2014/main" id="{419E02F4-BA4C-4AD9-9C55-5F9B9C3F7237}"/>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87" name="Line 39">
              <a:extLst>
                <a:ext uri="{FF2B5EF4-FFF2-40B4-BE49-F238E27FC236}">
                  <a16:creationId xmlns:a16="http://schemas.microsoft.com/office/drawing/2014/main" id="{0F5B69E7-57A8-4541-8ABB-0CBB94BECFA7}"/>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488" name="Oval 40">
            <a:extLst>
              <a:ext uri="{FF2B5EF4-FFF2-40B4-BE49-F238E27FC236}">
                <a16:creationId xmlns:a16="http://schemas.microsoft.com/office/drawing/2014/main" id="{A0B0110A-C94E-4BE3-84E3-B9647208CB68}"/>
              </a:ext>
            </a:extLst>
          </p:cNvPr>
          <p:cNvSpPr>
            <a:spLocks noChangeArrowheads="1"/>
          </p:cNvSpPr>
          <p:nvPr/>
        </p:nvSpPr>
        <p:spPr bwMode="auto">
          <a:xfrm>
            <a:off x="2309813" y="204470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489" name="Group 41">
            <a:extLst>
              <a:ext uri="{FF2B5EF4-FFF2-40B4-BE49-F238E27FC236}">
                <a16:creationId xmlns:a16="http://schemas.microsoft.com/office/drawing/2014/main" id="{BD3C0544-03DE-4D0D-87FF-7E495CC48641}"/>
              </a:ext>
            </a:extLst>
          </p:cNvPr>
          <p:cNvGrpSpPr>
            <a:grpSpLocks/>
          </p:cNvGrpSpPr>
          <p:nvPr/>
        </p:nvGrpSpPr>
        <p:grpSpPr bwMode="auto">
          <a:xfrm>
            <a:off x="504825" y="2693988"/>
            <a:ext cx="3154363" cy="423862"/>
            <a:chOff x="221" y="912"/>
            <a:chExt cx="1987" cy="267"/>
          </a:xfrm>
        </p:grpSpPr>
        <p:sp>
          <p:nvSpPr>
            <p:cNvPr id="232490" name="Rectangle 42">
              <a:extLst>
                <a:ext uri="{FF2B5EF4-FFF2-40B4-BE49-F238E27FC236}">
                  <a16:creationId xmlns:a16="http://schemas.microsoft.com/office/drawing/2014/main" id="{15B5F547-FBF0-4272-AE82-55B5320A5DAC}"/>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491" name="Rectangle 43">
              <a:extLst>
                <a:ext uri="{FF2B5EF4-FFF2-40B4-BE49-F238E27FC236}">
                  <a16:creationId xmlns:a16="http://schemas.microsoft.com/office/drawing/2014/main" id="{DE8CED21-EC12-4554-B9F0-87D6E24A8FC6}"/>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492" name="Rectangle 44">
              <a:extLst>
                <a:ext uri="{FF2B5EF4-FFF2-40B4-BE49-F238E27FC236}">
                  <a16:creationId xmlns:a16="http://schemas.microsoft.com/office/drawing/2014/main" id="{08970D21-64F7-4686-9B56-FF416D5E712C}"/>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493" name="Rectangle 45">
              <a:extLst>
                <a:ext uri="{FF2B5EF4-FFF2-40B4-BE49-F238E27FC236}">
                  <a16:creationId xmlns:a16="http://schemas.microsoft.com/office/drawing/2014/main" id="{DF95E0AA-91D3-414E-AB46-CF42D5B849BF}"/>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494" name="Rectangle 46">
              <a:extLst>
                <a:ext uri="{FF2B5EF4-FFF2-40B4-BE49-F238E27FC236}">
                  <a16:creationId xmlns:a16="http://schemas.microsoft.com/office/drawing/2014/main" id="{3C09B448-399D-45CA-8525-1C2C91529491}"/>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495" name="Rectangle 47">
              <a:extLst>
                <a:ext uri="{FF2B5EF4-FFF2-40B4-BE49-F238E27FC236}">
                  <a16:creationId xmlns:a16="http://schemas.microsoft.com/office/drawing/2014/main" id="{D0768586-2B95-4DD2-BB24-C99380B72590}"/>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496" name="Rectangle 48">
              <a:extLst>
                <a:ext uri="{FF2B5EF4-FFF2-40B4-BE49-F238E27FC236}">
                  <a16:creationId xmlns:a16="http://schemas.microsoft.com/office/drawing/2014/main" id="{05E13686-C08E-4C23-83DD-FED54572E94C}"/>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497" name="Line 49">
              <a:extLst>
                <a:ext uri="{FF2B5EF4-FFF2-40B4-BE49-F238E27FC236}">
                  <a16:creationId xmlns:a16="http://schemas.microsoft.com/office/drawing/2014/main" id="{487394E6-0A06-4BD0-B5B8-9D3ED21709C9}"/>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98" name="Line 50">
              <a:extLst>
                <a:ext uri="{FF2B5EF4-FFF2-40B4-BE49-F238E27FC236}">
                  <a16:creationId xmlns:a16="http://schemas.microsoft.com/office/drawing/2014/main" id="{8054501C-1D08-4382-B7E2-966EED6881AA}"/>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499" name="Line 51">
              <a:extLst>
                <a:ext uri="{FF2B5EF4-FFF2-40B4-BE49-F238E27FC236}">
                  <a16:creationId xmlns:a16="http://schemas.microsoft.com/office/drawing/2014/main" id="{C8B3C9E2-E145-4055-84BB-0EDC10528F74}"/>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0" name="Line 52">
              <a:extLst>
                <a:ext uri="{FF2B5EF4-FFF2-40B4-BE49-F238E27FC236}">
                  <a16:creationId xmlns:a16="http://schemas.microsoft.com/office/drawing/2014/main" id="{01DDEAC6-FEBA-42C1-8E0C-4ADAC698F55E}"/>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1" name="Line 53">
              <a:extLst>
                <a:ext uri="{FF2B5EF4-FFF2-40B4-BE49-F238E27FC236}">
                  <a16:creationId xmlns:a16="http://schemas.microsoft.com/office/drawing/2014/main" id="{16F4349D-18D7-4246-8B9B-2A119306F18F}"/>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2" name="Line 54">
              <a:extLst>
                <a:ext uri="{FF2B5EF4-FFF2-40B4-BE49-F238E27FC236}">
                  <a16:creationId xmlns:a16="http://schemas.microsoft.com/office/drawing/2014/main" id="{6FA8C863-E6FF-4A1F-853F-2D7DF9613062}"/>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3" name="Line 55">
              <a:extLst>
                <a:ext uri="{FF2B5EF4-FFF2-40B4-BE49-F238E27FC236}">
                  <a16:creationId xmlns:a16="http://schemas.microsoft.com/office/drawing/2014/main" id="{6CAF4778-0407-4768-B931-F7E848AA1A1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4" name="Line 56">
              <a:extLst>
                <a:ext uri="{FF2B5EF4-FFF2-40B4-BE49-F238E27FC236}">
                  <a16:creationId xmlns:a16="http://schemas.microsoft.com/office/drawing/2014/main" id="{326E7205-4BE4-4938-905D-2213B11D1CAC}"/>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5" name="Line 57">
              <a:extLst>
                <a:ext uri="{FF2B5EF4-FFF2-40B4-BE49-F238E27FC236}">
                  <a16:creationId xmlns:a16="http://schemas.microsoft.com/office/drawing/2014/main" id="{22511976-773D-4706-B844-214FA17861E6}"/>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06" name="Line 58">
              <a:extLst>
                <a:ext uri="{FF2B5EF4-FFF2-40B4-BE49-F238E27FC236}">
                  <a16:creationId xmlns:a16="http://schemas.microsoft.com/office/drawing/2014/main" id="{CF37376E-8252-43DE-8527-8722EB81D973}"/>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07" name="Oval 59">
            <a:extLst>
              <a:ext uri="{FF2B5EF4-FFF2-40B4-BE49-F238E27FC236}">
                <a16:creationId xmlns:a16="http://schemas.microsoft.com/office/drawing/2014/main" id="{3274E495-AD6C-4302-98F8-1048245B3942}"/>
              </a:ext>
            </a:extLst>
          </p:cNvPr>
          <p:cNvSpPr>
            <a:spLocks noChangeArrowheads="1"/>
          </p:cNvSpPr>
          <p:nvPr/>
        </p:nvSpPr>
        <p:spPr bwMode="auto">
          <a:xfrm>
            <a:off x="2765425" y="270033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08" name="Group 60">
            <a:extLst>
              <a:ext uri="{FF2B5EF4-FFF2-40B4-BE49-F238E27FC236}">
                <a16:creationId xmlns:a16="http://schemas.microsoft.com/office/drawing/2014/main" id="{175999B1-3307-40B8-9A03-A9840527A3B7}"/>
              </a:ext>
            </a:extLst>
          </p:cNvPr>
          <p:cNvGrpSpPr>
            <a:grpSpLocks/>
          </p:cNvGrpSpPr>
          <p:nvPr/>
        </p:nvGrpSpPr>
        <p:grpSpPr bwMode="auto">
          <a:xfrm>
            <a:off x="504825" y="3367088"/>
            <a:ext cx="3154363" cy="423862"/>
            <a:chOff x="221" y="912"/>
            <a:chExt cx="1987" cy="267"/>
          </a:xfrm>
        </p:grpSpPr>
        <p:sp>
          <p:nvSpPr>
            <p:cNvPr id="232509" name="Rectangle 61">
              <a:extLst>
                <a:ext uri="{FF2B5EF4-FFF2-40B4-BE49-F238E27FC236}">
                  <a16:creationId xmlns:a16="http://schemas.microsoft.com/office/drawing/2014/main" id="{F484BA69-C026-4FE8-A114-94F1BC54826E}"/>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10" name="Rectangle 62">
              <a:extLst>
                <a:ext uri="{FF2B5EF4-FFF2-40B4-BE49-F238E27FC236}">
                  <a16:creationId xmlns:a16="http://schemas.microsoft.com/office/drawing/2014/main" id="{BA38CAE6-DA81-44C9-913B-0F0E357BFC3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11" name="Rectangle 63">
              <a:extLst>
                <a:ext uri="{FF2B5EF4-FFF2-40B4-BE49-F238E27FC236}">
                  <a16:creationId xmlns:a16="http://schemas.microsoft.com/office/drawing/2014/main" id="{9D349B40-7DBC-4B94-AAFA-CD3F30693F63}"/>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12" name="Rectangle 64">
              <a:extLst>
                <a:ext uri="{FF2B5EF4-FFF2-40B4-BE49-F238E27FC236}">
                  <a16:creationId xmlns:a16="http://schemas.microsoft.com/office/drawing/2014/main" id="{742D14BC-1B23-42AE-90BE-6E89C650A2DF}"/>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13" name="Rectangle 65">
              <a:extLst>
                <a:ext uri="{FF2B5EF4-FFF2-40B4-BE49-F238E27FC236}">
                  <a16:creationId xmlns:a16="http://schemas.microsoft.com/office/drawing/2014/main" id="{C6632D44-23AC-4252-BF7D-85ED45D48A21}"/>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14" name="Rectangle 66">
              <a:extLst>
                <a:ext uri="{FF2B5EF4-FFF2-40B4-BE49-F238E27FC236}">
                  <a16:creationId xmlns:a16="http://schemas.microsoft.com/office/drawing/2014/main" id="{F66B0346-8D7F-42A7-9F6C-7BC8C858B089}"/>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15" name="Rectangle 67">
              <a:extLst>
                <a:ext uri="{FF2B5EF4-FFF2-40B4-BE49-F238E27FC236}">
                  <a16:creationId xmlns:a16="http://schemas.microsoft.com/office/drawing/2014/main" id="{831B8B0F-6FA4-4FB1-B1EB-D011E5ED5874}"/>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16" name="Line 68">
              <a:extLst>
                <a:ext uri="{FF2B5EF4-FFF2-40B4-BE49-F238E27FC236}">
                  <a16:creationId xmlns:a16="http://schemas.microsoft.com/office/drawing/2014/main" id="{D1949FEC-90AB-4347-8531-9173F835981F}"/>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7" name="Line 69">
              <a:extLst>
                <a:ext uri="{FF2B5EF4-FFF2-40B4-BE49-F238E27FC236}">
                  <a16:creationId xmlns:a16="http://schemas.microsoft.com/office/drawing/2014/main" id="{8E4C9CCC-D037-496D-9C68-CF95047F6738}"/>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8" name="Line 70">
              <a:extLst>
                <a:ext uri="{FF2B5EF4-FFF2-40B4-BE49-F238E27FC236}">
                  <a16:creationId xmlns:a16="http://schemas.microsoft.com/office/drawing/2014/main" id="{1492FAC9-9F04-4820-AA5F-B642AB2D9C42}"/>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19" name="Line 71">
              <a:extLst>
                <a:ext uri="{FF2B5EF4-FFF2-40B4-BE49-F238E27FC236}">
                  <a16:creationId xmlns:a16="http://schemas.microsoft.com/office/drawing/2014/main" id="{6BA70B4E-6C53-4B76-BC7E-A84CF8225DD8}"/>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0" name="Line 72">
              <a:extLst>
                <a:ext uri="{FF2B5EF4-FFF2-40B4-BE49-F238E27FC236}">
                  <a16:creationId xmlns:a16="http://schemas.microsoft.com/office/drawing/2014/main" id="{3E9206D9-42C9-4ACA-A651-9848717D37C7}"/>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1" name="Line 73">
              <a:extLst>
                <a:ext uri="{FF2B5EF4-FFF2-40B4-BE49-F238E27FC236}">
                  <a16:creationId xmlns:a16="http://schemas.microsoft.com/office/drawing/2014/main" id="{E3D0D2F2-FBF4-4F10-8AAC-9A8FBC4F889E}"/>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2" name="Line 74">
              <a:extLst>
                <a:ext uri="{FF2B5EF4-FFF2-40B4-BE49-F238E27FC236}">
                  <a16:creationId xmlns:a16="http://schemas.microsoft.com/office/drawing/2014/main" id="{70E0687A-34D3-47EC-A248-6B59E02DA2E1}"/>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3" name="Line 75">
              <a:extLst>
                <a:ext uri="{FF2B5EF4-FFF2-40B4-BE49-F238E27FC236}">
                  <a16:creationId xmlns:a16="http://schemas.microsoft.com/office/drawing/2014/main" id="{CB49AB4A-68B5-46F3-AB20-94D38B6E0F1B}"/>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4" name="Line 76">
              <a:extLst>
                <a:ext uri="{FF2B5EF4-FFF2-40B4-BE49-F238E27FC236}">
                  <a16:creationId xmlns:a16="http://schemas.microsoft.com/office/drawing/2014/main" id="{9402BA24-13E6-4D1E-9526-94FCE0BAF338}"/>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25" name="Line 77">
              <a:extLst>
                <a:ext uri="{FF2B5EF4-FFF2-40B4-BE49-F238E27FC236}">
                  <a16:creationId xmlns:a16="http://schemas.microsoft.com/office/drawing/2014/main" id="{F75A5529-3899-4A78-A73D-561A8E3327FD}"/>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26" name="Oval 78">
            <a:extLst>
              <a:ext uri="{FF2B5EF4-FFF2-40B4-BE49-F238E27FC236}">
                <a16:creationId xmlns:a16="http://schemas.microsoft.com/office/drawing/2014/main" id="{07FB61FE-064A-48F7-B544-B45E0586CFBF}"/>
              </a:ext>
            </a:extLst>
          </p:cNvPr>
          <p:cNvSpPr>
            <a:spLocks noChangeArrowheads="1"/>
          </p:cNvSpPr>
          <p:nvPr/>
        </p:nvSpPr>
        <p:spPr bwMode="auto">
          <a:xfrm>
            <a:off x="2312988" y="3371850"/>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27" name="Group 79">
            <a:extLst>
              <a:ext uri="{FF2B5EF4-FFF2-40B4-BE49-F238E27FC236}">
                <a16:creationId xmlns:a16="http://schemas.microsoft.com/office/drawing/2014/main" id="{8C6D49DA-F997-487E-821E-CE5684FDABED}"/>
              </a:ext>
            </a:extLst>
          </p:cNvPr>
          <p:cNvGrpSpPr>
            <a:grpSpLocks/>
          </p:cNvGrpSpPr>
          <p:nvPr/>
        </p:nvGrpSpPr>
        <p:grpSpPr bwMode="auto">
          <a:xfrm>
            <a:off x="4856163" y="2032000"/>
            <a:ext cx="3154362" cy="423863"/>
            <a:chOff x="221" y="912"/>
            <a:chExt cx="1987" cy="267"/>
          </a:xfrm>
        </p:grpSpPr>
        <p:sp>
          <p:nvSpPr>
            <p:cNvPr id="232528" name="Rectangle 80">
              <a:extLst>
                <a:ext uri="{FF2B5EF4-FFF2-40B4-BE49-F238E27FC236}">
                  <a16:creationId xmlns:a16="http://schemas.microsoft.com/office/drawing/2014/main" id="{3B80E4BA-2F6A-4709-AC13-E1E9A6D2B50C}"/>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29" name="Rectangle 81">
              <a:extLst>
                <a:ext uri="{FF2B5EF4-FFF2-40B4-BE49-F238E27FC236}">
                  <a16:creationId xmlns:a16="http://schemas.microsoft.com/office/drawing/2014/main" id="{595F8E11-5AF0-4022-A6BD-E3FF747F4698}"/>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30" name="Rectangle 82">
              <a:extLst>
                <a:ext uri="{FF2B5EF4-FFF2-40B4-BE49-F238E27FC236}">
                  <a16:creationId xmlns:a16="http://schemas.microsoft.com/office/drawing/2014/main" id="{75F49E81-44F0-4E3C-AB98-C85EB6BD8389}"/>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31" name="Rectangle 83">
              <a:extLst>
                <a:ext uri="{FF2B5EF4-FFF2-40B4-BE49-F238E27FC236}">
                  <a16:creationId xmlns:a16="http://schemas.microsoft.com/office/drawing/2014/main" id="{14CE73A7-B3B5-453C-BCF6-E2BDA41EBE50}"/>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32" name="Rectangle 84">
              <a:extLst>
                <a:ext uri="{FF2B5EF4-FFF2-40B4-BE49-F238E27FC236}">
                  <a16:creationId xmlns:a16="http://schemas.microsoft.com/office/drawing/2014/main" id="{4F3BE6CA-E33A-408E-96A1-792BBEE8D8BD}"/>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33" name="Rectangle 85">
              <a:extLst>
                <a:ext uri="{FF2B5EF4-FFF2-40B4-BE49-F238E27FC236}">
                  <a16:creationId xmlns:a16="http://schemas.microsoft.com/office/drawing/2014/main" id="{CBD6C9C4-974B-4B72-B5C9-C4BD91110F18}"/>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34" name="Rectangle 86">
              <a:extLst>
                <a:ext uri="{FF2B5EF4-FFF2-40B4-BE49-F238E27FC236}">
                  <a16:creationId xmlns:a16="http://schemas.microsoft.com/office/drawing/2014/main" id="{D2290C8E-D46D-42E9-B996-17BE45E34CA2}"/>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35" name="Line 87">
              <a:extLst>
                <a:ext uri="{FF2B5EF4-FFF2-40B4-BE49-F238E27FC236}">
                  <a16:creationId xmlns:a16="http://schemas.microsoft.com/office/drawing/2014/main" id="{F4D0ACB6-A443-4D97-AD60-A2EB816ECFD7}"/>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6" name="Line 88">
              <a:extLst>
                <a:ext uri="{FF2B5EF4-FFF2-40B4-BE49-F238E27FC236}">
                  <a16:creationId xmlns:a16="http://schemas.microsoft.com/office/drawing/2014/main" id="{5237BB22-89CD-4EE4-AEC4-743692EC2548}"/>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7" name="Line 89">
              <a:extLst>
                <a:ext uri="{FF2B5EF4-FFF2-40B4-BE49-F238E27FC236}">
                  <a16:creationId xmlns:a16="http://schemas.microsoft.com/office/drawing/2014/main" id="{F6EED331-7796-4C89-B46C-07AFBD43C38F}"/>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8" name="Line 90">
              <a:extLst>
                <a:ext uri="{FF2B5EF4-FFF2-40B4-BE49-F238E27FC236}">
                  <a16:creationId xmlns:a16="http://schemas.microsoft.com/office/drawing/2014/main" id="{CCD8E2FD-6B1A-4CFB-BCB6-E276EF313783}"/>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39" name="Line 91">
              <a:extLst>
                <a:ext uri="{FF2B5EF4-FFF2-40B4-BE49-F238E27FC236}">
                  <a16:creationId xmlns:a16="http://schemas.microsoft.com/office/drawing/2014/main" id="{2E62062D-FB08-4E2C-B86A-5A98F62860BD}"/>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0" name="Line 92">
              <a:extLst>
                <a:ext uri="{FF2B5EF4-FFF2-40B4-BE49-F238E27FC236}">
                  <a16:creationId xmlns:a16="http://schemas.microsoft.com/office/drawing/2014/main" id="{CE19F26B-66B7-4922-8927-6222FEAD45B3}"/>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1" name="Line 93">
              <a:extLst>
                <a:ext uri="{FF2B5EF4-FFF2-40B4-BE49-F238E27FC236}">
                  <a16:creationId xmlns:a16="http://schemas.microsoft.com/office/drawing/2014/main" id="{DDC25306-34FE-4914-9EA0-88F73E25AA4B}"/>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2" name="Line 94">
              <a:extLst>
                <a:ext uri="{FF2B5EF4-FFF2-40B4-BE49-F238E27FC236}">
                  <a16:creationId xmlns:a16="http://schemas.microsoft.com/office/drawing/2014/main" id="{F1D72A9C-0FB7-4637-B4FD-0119DAF34B84}"/>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3" name="Line 95">
              <a:extLst>
                <a:ext uri="{FF2B5EF4-FFF2-40B4-BE49-F238E27FC236}">
                  <a16:creationId xmlns:a16="http://schemas.microsoft.com/office/drawing/2014/main" id="{C1FBEE46-962B-44B4-BCC6-96A597B340A0}"/>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44" name="Line 96">
              <a:extLst>
                <a:ext uri="{FF2B5EF4-FFF2-40B4-BE49-F238E27FC236}">
                  <a16:creationId xmlns:a16="http://schemas.microsoft.com/office/drawing/2014/main" id="{0A471BD7-FD14-4043-A0AD-B2F11574A552}"/>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45" name="Oval 97">
            <a:extLst>
              <a:ext uri="{FF2B5EF4-FFF2-40B4-BE49-F238E27FC236}">
                <a16:creationId xmlns:a16="http://schemas.microsoft.com/office/drawing/2014/main" id="{EC6C61CB-C510-436D-AD7C-B23E2EADF534}"/>
              </a:ext>
            </a:extLst>
          </p:cNvPr>
          <p:cNvSpPr>
            <a:spLocks noChangeArrowheads="1"/>
          </p:cNvSpPr>
          <p:nvPr/>
        </p:nvSpPr>
        <p:spPr bwMode="auto">
          <a:xfrm>
            <a:off x="7115175" y="1387475"/>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32546" name="Oval 98">
            <a:extLst>
              <a:ext uri="{FF2B5EF4-FFF2-40B4-BE49-F238E27FC236}">
                <a16:creationId xmlns:a16="http://schemas.microsoft.com/office/drawing/2014/main" id="{F86A910F-8936-493B-A4EC-1D06A5B70F94}"/>
              </a:ext>
            </a:extLst>
          </p:cNvPr>
          <p:cNvSpPr>
            <a:spLocks noChangeArrowheads="1"/>
          </p:cNvSpPr>
          <p:nvPr/>
        </p:nvSpPr>
        <p:spPr bwMode="auto">
          <a:xfrm>
            <a:off x="7583488" y="2055813"/>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47" name="Group 99">
            <a:extLst>
              <a:ext uri="{FF2B5EF4-FFF2-40B4-BE49-F238E27FC236}">
                <a16:creationId xmlns:a16="http://schemas.microsoft.com/office/drawing/2014/main" id="{BA64A6E9-22A7-44C1-B7A2-80113B52A9E4}"/>
              </a:ext>
            </a:extLst>
          </p:cNvPr>
          <p:cNvGrpSpPr>
            <a:grpSpLocks/>
          </p:cNvGrpSpPr>
          <p:nvPr/>
        </p:nvGrpSpPr>
        <p:grpSpPr bwMode="auto">
          <a:xfrm>
            <a:off x="4856163" y="1379538"/>
            <a:ext cx="3154362" cy="423862"/>
            <a:chOff x="221" y="912"/>
            <a:chExt cx="1987" cy="267"/>
          </a:xfrm>
        </p:grpSpPr>
        <p:sp>
          <p:nvSpPr>
            <p:cNvPr id="232548" name="Rectangle 100">
              <a:extLst>
                <a:ext uri="{FF2B5EF4-FFF2-40B4-BE49-F238E27FC236}">
                  <a16:creationId xmlns:a16="http://schemas.microsoft.com/office/drawing/2014/main" id="{2AA727CA-B7CE-468E-B018-AAE27A24EE9A}"/>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49" name="Rectangle 101">
              <a:extLst>
                <a:ext uri="{FF2B5EF4-FFF2-40B4-BE49-F238E27FC236}">
                  <a16:creationId xmlns:a16="http://schemas.microsoft.com/office/drawing/2014/main" id="{489AA7A0-D0B4-45BC-8719-0732331C96F8}"/>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50" name="Rectangle 102">
              <a:extLst>
                <a:ext uri="{FF2B5EF4-FFF2-40B4-BE49-F238E27FC236}">
                  <a16:creationId xmlns:a16="http://schemas.microsoft.com/office/drawing/2014/main" id="{25844529-6D09-4BA9-A30D-B100F15DB894}"/>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51" name="Rectangle 103">
              <a:extLst>
                <a:ext uri="{FF2B5EF4-FFF2-40B4-BE49-F238E27FC236}">
                  <a16:creationId xmlns:a16="http://schemas.microsoft.com/office/drawing/2014/main" id="{83773202-1E4D-4318-8373-44B037B5F572}"/>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52" name="Rectangle 104">
              <a:extLst>
                <a:ext uri="{FF2B5EF4-FFF2-40B4-BE49-F238E27FC236}">
                  <a16:creationId xmlns:a16="http://schemas.microsoft.com/office/drawing/2014/main" id="{EEC2AB81-A291-47D4-AC42-52161094530F}"/>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53" name="Rectangle 105">
              <a:extLst>
                <a:ext uri="{FF2B5EF4-FFF2-40B4-BE49-F238E27FC236}">
                  <a16:creationId xmlns:a16="http://schemas.microsoft.com/office/drawing/2014/main" id="{748229AD-6FB5-4063-9DB1-1E39F2F2F151}"/>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54" name="Rectangle 106">
              <a:extLst>
                <a:ext uri="{FF2B5EF4-FFF2-40B4-BE49-F238E27FC236}">
                  <a16:creationId xmlns:a16="http://schemas.microsoft.com/office/drawing/2014/main" id="{6ADDDC78-5AD1-4168-86C8-6D75D4EDA138}"/>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55" name="Line 107">
              <a:extLst>
                <a:ext uri="{FF2B5EF4-FFF2-40B4-BE49-F238E27FC236}">
                  <a16:creationId xmlns:a16="http://schemas.microsoft.com/office/drawing/2014/main" id="{9F1038DE-0CB0-45D3-94B7-46C9196FBACB}"/>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6" name="Line 108">
              <a:extLst>
                <a:ext uri="{FF2B5EF4-FFF2-40B4-BE49-F238E27FC236}">
                  <a16:creationId xmlns:a16="http://schemas.microsoft.com/office/drawing/2014/main" id="{AEF06535-5F5F-42D0-B62E-831F20A968B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7" name="Line 109">
              <a:extLst>
                <a:ext uri="{FF2B5EF4-FFF2-40B4-BE49-F238E27FC236}">
                  <a16:creationId xmlns:a16="http://schemas.microsoft.com/office/drawing/2014/main" id="{683B959D-B85C-4983-AB32-E84DEEADCE74}"/>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8" name="Line 110">
              <a:extLst>
                <a:ext uri="{FF2B5EF4-FFF2-40B4-BE49-F238E27FC236}">
                  <a16:creationId xmlns:a16="http://schemas.microsoft.com/office/drawing/2014/main" id="{5337B032-1015-4D7E-9D7C-FDBB5366F55D}"/>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59" name="Line 111">
              <a:extLst>
                <a:ext uri="{FF2B5EF4-FFF2-40B4-BE49-F238E27FC236}">
                  <a16:creationId xmlns:a16="http://schemas.microsoft.com/office/drawing/2014/main" id="{37036292-0A7C-4191-B603-0FD0C4527619}"/>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0" name="Line 112">
              <a:extLst>
                <a:ext uri="{FF2B5EF4-FFF2-40B4-BE49-F238E27FC236}">
                  <a16:creationId xmlns:a16="http://schemas.microsoft.com/office/drawing/2014/main" id="{0C8CD71B-EA77-45A6-B3BA-A7BDDB1E5FE7}"/>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1" name="Line 113">
              <a:extLst>
                <a:ext uri="{FF2B5EF4-FFF2-40B4-BE49-F238E27FC236}">
                  <a16:creationId xmlns:a16="http://schemas.microsoft.com/office/drawing/2014/main" id="{AD60CD43-577E-49EF-ACC8-18C172F6695D}"/>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2" name="Line 114">
              <a:extLst>
                <a:ext uri="{FF2B5EF4-FFF2-40B4-BE49-F238E27FC236}">
                  <a16:creationId xmlns:a16="http://schemas.microsoft.com/office/drawing/2014/main" id="{AECA4B44-CF02-4739-87D4-B9A06DCD15F3}"/>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3" name="Line 115">
              <a:extLst>
                <a:ext uri="{FF2B5EF4-FFF2-40B4-BE49-F238E27FC236}">
                  <a16:creationId xmlns:a16="http://schemas.microsoft.com/office/drawing/2014/main" id="{66CC1355-4E1E-4967-B8B0-022A828002FB}"/>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64" name="Line 116">
              <a:extLst>
                <a:ext uri="{FF2B5EF4-FFF2-40B4-BE49-F238E27FC236}">
                  <a16:creationId xmlns:a16="http://schemas.microsoft.com/office/drawing/2014/main" id="{7938EA5E-8C50-4FAE-8663-01CB837D0712}"/>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grpSp>
        <p:nvGrpSpPr>
          <p:cNvPr id="232565" name="Group 117">
            <a:extLst>
              <a:ext uri="{FF2B5EF4-FFF2-40B4-BE49-F238E27FC236}">
                <a16:creationId xmlns:a16="http://schemas.microsoft.com/office/drawing/2014/main" id="{6F67D25D-5CC6-40F0-98A9-A7EA8D8DC992}"/>
              </a:ext>
            </a:extLst>
          </p:cNvPr>
          <p:cNvGrpSpPr>
            <a:grpSpLocks/>
          </p:cNvGrpSpPr>
          <p:nvPr/>
        </p:nvGrpSpPr>
        <p:grpSpPr bwMode="auto">
          <a:xfrm>
            <a:off x="4856163" y="2693988"/>
            <a:ext cx="3154362" cy="423862"/>
            <a:chOff x="221" y="912"/>
            <a:chExt cx="1987" cy="267"/>
          </a:xfrm>
        </p:grpSpPr>
        <p:sp>
          <p:nvSpPr>
            <p:cNvPr id="232566" name="Rectangle 118">
              <a:extLst>
                <a:ext uri="{FF2B5EF4-FFF2-40B4-BE49-F238E27FC236}">
                  <a16:creationId xmlns:a16="http://schemas.microsoft.com/office/drawing/2014/main" id="{16EEC3BF-584F-4999-AE2C-F3A68B3BDE12}"/>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67" name="Rectangle 119">
              <a:extLst>
                <a:ext uri="{FF2B5EF4-FFF2-40B4-BE49-F238E27FC236}">
                  <a16:creationId xmlns:a16="http://schemas.microsoft.com/office/drawing/2014/main" id="{17D6DB04-E0EB-4114-913D-064EDF314D93}"/>
                </a:ext>
              </a:extLst>
            </p:cNvPr>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68" name="Rectangle 120">
              <a:extLst>
                <a:ext uri="{FF2B5EF4-FFF2-40B4-BE49-F238E27FC236}">
                  <a16:creationId xmlns:a16="http://schemas.microsoft.com/office/drawing/2014/main" id="{F0F26B24-6939-4856-A376-1A15D1AC23AF}"/>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69" name="Rectangle 121">
              <a:extLst>
                <a:ext uri="{FF2B5EF4-FFF2-40B4-BE49-F238E27FC236}">
                  <a16:creationId xmlns:a16="http://schemas.microsoft.com/office/drawing/2014/main" id="{CA399D82-98AC-4DF9-B8D8-71CBEA73B764}"/>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70" name="Rectangle 122">
              <a:extLst>
                <a:ext uri="{FF2B5EF4-FFF2-40B4-BE49-F238E27FC236}">
                  <a16:creationId xmlns:a16="http://schemas.microsoft.com/office/drawing/2014/main" id="{B75217D1-CB4C-4BF1-B661-FEEE5DCD9C35}"/>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71" name="Rectangle 123">
              <a:extLst>
                <a:ext uri="{FF2B5EF4-FFF2-40B4-BE49-F238E27FC236}">
                  <a16:creationId xmlns:a16="http://schemas.microsoft.com/office/drawing/2014/main" id="{EA1AAA3C-C8BC-43FD-A1CF-A489BFEE1AA4}"/>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72" name="Rectangle 124">
              <a:extLst>
                <a:ext uri="{FF2B5EF4-FFF2-40B4-BE49-F238E27FC236}">
                  <a16:creationId xmlns:a16="http://schemas.microsoft.com/office/drawing/2014/main" id="{F609C584-1C4F-459F-8EB3-1CDCE4FC35EB}"/>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73" name="Line 125">
              <a:extLst>
                <a:ext uri="{FF2B5EF4-FFF2-40B4-BE49-F238E27FC236}">
                  <a16:creationId xmlns:a16="http://schemas.microsoft.com/office/drawing/2014/main" id="{E8653D6A-C8BF-44EF-ACD7-4C0AF1D04479}"/>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4" name="Line 126">
              <a:extLst>
                <a:ext uri="{FF2B5EF4-FFF2-40B4-BE49-F238E27FC236}">
                  <a16:creationId xmlns:a16="http://schemas.microsoft.com/office/drawing/2014/main" id="{A8A8F83D-B476-42A3-97B3-28FE878DC0EA}"/>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5" name="Line 127">
              <a:extLst>
                <a:ext uri="{FF2B5EF4-FFF2-40B4-BE49-F238E27FC236}">
                  <a16:creationId xmlns:a16="http://schemas.microsoft.com/office/drawing/2014/main" id="{28F29346-F157-440E-9D29-D520B0AA6448}"/>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6" name="Line 128">
              <a:extLst>
                <a:ext uri="{FF2B5EF4-FFF2-40B4-BE49-F238E27FC236}">
                  <a16:creationId xmlns:a16="http://schemas.microsoft.com/office/drawing/2014/main" id="{B0385649-BA24-4B3A-8074-28F6DC52FB6D}"/>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7" name="Line 129">
              <a:extLst>
                <a:ext uri="{FF2B5EF4-FFF2-40B4-BE49-F238E27FC236}">
                  <a16:creationId xmlns:a16="http://schemas.microsoft.com/office/drawing/2014/main" id="{DB3836AC-0EA4-402F-9A01-03D169E6F198}"/>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8" name="Line 130">
              <a:extLst>
                <a:ext uri="{FF2B5EF4-FFF2-40B4-BE49-F238E27FC236}">
                  <a16:creationId xmlns:a16="http://schemas.microsoft.com/office/drawing/2014/main" id="{17D02301-02C6-4207-B0BC-416F8A22D8DC}"/>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79" name="Line 131">
              <a:extLst>
                <a:ext uri="{FF2B5EF4-FFF2-40B4-BE49-F238E27FC236}">
                  <a16:creationId xmlns:a16="http://schemas.microsoft.com/office/drawing/2014/main" id="{EBFA74D3-7175-4A45-BB1B-FB33739BDEB7}"/>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0" name="Line 132">
              <a:extLst>
                <a:ext uri="{FF2B5EF4-FFF2-40B4-BE49-F238E27FC236}">
                  <a16:creationId xmlns:a16="http://schemas.microsoft.com/office/drawing/2014/main" id="{C620EF86-57D5-4B67-9808-EB76FD095C2D}"/>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1" name="Line 133">
              <a:extLst>
                <a:ext uri="{FF2B5EF4-FFF2-40B4-BE49-F238E27FC236}">
                  <a16:creationId xmlns:a16="http://schemas.microsoft.com/office/drawing/2014/main" id="{BB577360-0C13-4F59-B79D-29F40DF17253}"/>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82" name="Line 134">
              <a:extLst>
                <a:ext uri="{FF2B5EF4-FFF2-40B4-BE49-F238E27FC236}">
                  <a16:creationId xmlns:a16="http://schemas.microsoft.com/office/drawing/2014/main" id="{CC2C7BA6-689B-4229-BB12-C76261FACFF9}"/>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2583" name="Oval 135">
            <a:extLst>
              <a:ext uri="{FF2B5EF4-FFF2-40B4-BE49-F238E27FC236}">
                <a16:creationId xmlns:a16="http://schemas.microsoft.com/office/drawing/2014/main" id="{E63CEF93-DF0E-4575-98CA-D9E9B2ED0D5B}"/>
              </a:ext>
            </a:extLst>
          </p:cNvPr>
          <p:cNvSpPr>
            <a:spLocks noChangeArrowheads="1"/>
          </p:cNvSpPr>
          <p:nvPr/>
        </p:nvSpPr>
        <p:spPr bwMode="auto">
          <a:xfrm>
            <a:off x="7569200" y="270668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2584" name="Group 136">
            <a:extLst>
              <a:ext uri="{FF2B5EF4-FFF2-40B4-BE49-F238E27FC236}">
                <a16:creationId xmlns:a16="http://schemas.microsoft.com/office/drawing/2014/main" id="{DB469343-3EEC-4159-824A-5754D5065744}"/>
              </a:ext>
            </a:extLst>
          </p:cNvPr>
          <p:cNvGrpSpPr>
            <a:grpSpLocks/>
          </p:cNvGrpSpPr>
          <p:nvPr/>
        </p:nvGrpSpPr>
        <p:grpSpPr bwMode="auto">
          <a:xfrm>
            <a:off x="4856163" y="3367088"/>
            <a:ext cx="3154362" cy="423862"/>
            <a:chOff x="221" y="912"/>
            <a:chExt cx="1987" cy="267"/>
          </a:xfrm>
        </p:grpSpPr>
        <p:sp>
          <p:nvSpPr>
            <p:cNvPr id="232585" name="Rectangle 137">
              <a:extLst>
                <a:ext uri="{FF2B5EF4-FFF2-40B4-BE49-F238E27FC236}">
                  <a16:creationId xmlns:a16="http://schemas.microsoft.com/office/drawing/2014/main" id="{392F0540-AB3A-4943-B4C7-12B88D1B3366}"/>
                </a:ext>
              </a:extLst>
            </p:cNvPr>
            <p:cNvSpPr>
              <a:spLocks noChangeArrowheads="1"/>
            </p:cNvSpPr>
            <p:nvPr/>
          </p:nvSpPr>
          <p:spPr bwMode="auto">
            <a:xfrm>
              <a:off x="1924"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2586" name="Rectangle 138">
              <a:extLst>
                <a:ext uri="{FF2B5EF4-FFF2-40B4-BE49-F238E27FC236}">
                  <a16:creationId xmlns:a16="http://schemas.microsoft.com/office/drawing/2014/main" id="{959FCF03-5938-4BCE-BE60-75C6F921BBEC}"/>
                </a:ext>
              </a:extLst>
            </p:cNvPr>
            <p:cNvSpPr>
              <a:spLocks noChangeArrowheads="1"/>
            </p:cNvSpPr>
            <p:nvPr/>
          </p:nvSpPr>
          <p:spPr bwMode="auto">
            <a:xfrm>
              <a:off x="1641"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2587" name="Rectangle 139">
              <a:extLst>
                <a:ext uri="{FF2B5EF4-FFF2-40B4-BE49-F238E27FC236}">
                  <a16:creationId xmlns:a16="http://schemas.microsoft.com/office/drawing/2014/main" id="{54EC2F17-1709-45E0-8C21-2204FE5FC66C}"/>
                </a:ext>
              </a:extLst>
            </p:cNvPr>
            <p:cNvSpPr>
              <a:spLocks noChangeArrowheads="1"/>
            </p:cNvSpPr>
            <p:nvPr/>
          </p:nvSpPr>
          <p:spPr bwMode="auto">
            <a:xfrm>
              <a:off x="1357"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2588" name="Rectangle 140">
              <a:extLst>
                <a:ext uri="{FF2B5EF4-FFF2-40B4-BE49-F238E27FC236}">
                  <a16:creationId xmlns:a16="http://schemas.microsoft.com/office/drawing/2014/main" id="{6DC8E486-E76A-4B7A-9BCA-A8A31F357EC1}"/>
                </a:ext>
              </a:extLst>
            </p:cNvPr>
            <p:cNvSpPr>
              <a:spLocks noChangeArrowheads="1"/>
            </p:cNvSpPr>
            <p:nvPr/>
          </p:nvSpPr>
          <p:spPr bwMode="auto">
            <a:xfrm>
              <a:off x="1072" y="912"/>
              <a:ext cx="285"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2589" name="Rectangle 141">
              <a:extLst>
                <a:ext uri="{FF2B5EF4-FFF2-40B4-BE49-F238E27FC236}">
                  <a16:creationId xmlns:a16="http://schemas.microsoft.com/office/drawing/2014/main" id="{61EF58C6-EC53-4D2B-97D9-653B9DD8D3F2}"/>
                </a:ext>
              </a:extLst>
            </p:cNvPr>
            <p:cNvSpPr>
              <a:spLocks noChangeArrowheads="1"/>
            </p:cNvSpPr>
            <p:nvPr/>
          </p:nvSpPr>
          <p:spPr bwMode="auto">
            <a:xfrm>
              <a:off x="788"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2590" name="Rectangle 142">
              <a:extLst>
                <a:ext uri="{FF2B5EF4-FFF2-40B4-BE49-F238E27FC236}">
                  <a16:creationId xmlns:a16="http://schemas.microsoft.com/office/drawing/2014/main" id="{B7F278B9-04DD-40E7-8C0D-7F7E93ADC249}"/>
                </a:ext>
              </a:extLst>
            </p:cNvPr>
            <p:cNvSpPr>
              <a:spLocks noChangeArrowheads="1"/>
            </p:cNvSpPr>
            <p:nvPr/>
          </p:nvSpPr>
          <p:spPr bwMode="auto">
            <a:xfrm>
              <a:off x="505" y="912"/>
              <a:ext cx="283"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2591" name="Rectangle 143">
              <a:extLst>
                <a:ext uri="{FF2B5EF4-FFF2-40B4-BE49-F238E27FC236}">
                  <a16:creationId xmlns:a16="http://schemas.microsoft.com/office/drawing/2014/main" id="{2625C19E-D247-4E44-BEF3-3BD1BC3A3B13}"/>
                </a:ext>
              </a:extLst>
            </p:cNvPr>
            <p:cNvSpPr>
              <a:spLocks noChangeArrowheads="1"/>
            </p:cNvSpPr>
            <p:nvPr/>
          </p:nvSpPr>
          <p:spPr bwMode="auto">
            <a:xfrm>
              <a:off x="221" y="912"/>
              <a:ext cx="284" cy="26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2592" name="Line 144">
              <a:extLst>
                <a:ext uri="{FF2B5EF4-FFF2-40B4-BE49-F238E27FC236}">
                  <a16:creationId xmlns:a16="http://schemas.microsoft.com/office/drawing/2014/main" id="{385E53C7-25D3-41C4-AE9E-3E7FDED2946B}"/>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3" name="Line 145">
              <a:extLst>
                <a:ext uri="{FF2B5EF4-FFF2-40B4-BE49-F238E27FC236}">
                  <a16:creationId xmlns:a16="http://schemas.microsoft.com/office/drawing/2014/main" id="{FABFB7A4-94F7-412E-91A1-D066AB2BF8D7}"/>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4" name="Line 146">
              <a:extLst>
                <a:ext uri="{FF2B5EF4-FFF2-40B4-BE49-F238E27FC236}">
                  <a16:creationId xmlns:a16="http://schemas.microsoft.com/office/drawing/2014/main" id="{716A5FFA-E2EF-4227-92CC-722CC133F2B9}"/>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5" name="Line 147">
              <a:extLst>
                <a:ext uri="{FF2B5EF4-FFF2-40B4-BE49-F238E27FC236}">
                  <a16:creationId xmlns:a16="http://schemas.microsoft.com/office/drawing/2014/main" id="{42168F0E-5CBD-4802-B5B1-CE6E9896F16B}"/>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6" name="Line 148">
              <a:extLst>
                <a:ext uri="{FF2B5EF4-FFF2-40B4-BE49-F238E27FC236}">
                  <a16:creationId xmlns:a16="http://schemas.microsoft.com/office/drawing/2014/main" id="{033E038E-F6EA-4FCD-97CB-F02FA611CC3F}"/>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7" name="Line 149">
              <a:extLst>
                <a:ext uri="{FF2B5EF4-FFF2-40B4-BE49-F238E27FC236}">
                  <a16:creationId xmlns:a16="http://schemas.microsoft.com/office/drawing/2014/main" id="{9F5B5EAF-806A-406C-A17A-271FCEDCFDB7}"/>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8" name="Line 150">
              <a:extLst>
                <a:ext uri="{FF2B5EF4-FFF2-40B4-BE49-F238E27FC236}">
                  <a16:creationId xmlns:a16="http://schemas.microsoft.com/office/drawing/2014/main" id="{571152A9-8625-4406-AD92-A1E199702D1F}"/>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599" name="Line 151">
              <a:extLst>
                <a:ext uri="{FF2B5EF4-FFF2-40B4-BE49-F238E27FC236}">
                  <a16:creationId xmlns:a16="http://schemas.microsoft.com/office/drawing/2014/main" id="{93FCF218-473B-40B8-8F3A-628AF41268BA}"/>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600" name="Line 152">
              <a:extLst>
                <a:ext uri="{FF2B5EF4-FFF2-40B4-BE49-F238E27FC236}">
                  <a16:creationId xmlns:a16="http://schemas.microsoft.com/office/drawing/2014/main" id="{36A622FB-D945-470F-BD14-0D0B838072C1}"/>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2601" name="Line 153">
              <a:extLst>
                <a:ext uri="{FF2B5EF4-FFF2-40B4-BE49-F238E27FC236}">
                  <a16:creationId xmlns:a16="http://schemas.microsoft.com/office/drawing/2014/main" id="{2253139F-DAB3-41BE-9925-16AE8336062A}"/>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 name="Date Placeholder 1">
            <a:extLst>
              <a:ext uri="{FF2B5EF4-FFF2-40B4-BE49-F238E27FC236}">
                <a16:creationId xmlns:a16="http://schemas.microsoft.com/office/drawing/2014/main" id="{7F50ABF8-AB1B-4C43-B5C4-F2E60A8F1655}"/>
              </a:ext>
            </a:extLst>
          </p:cNvPr>
          <p:cNvSpPr>
            <a:spLocks noGrp="1"/>
          </p:cNvSpPr>
          <p:nvPr>
            <p:ph type="dt" sz="half" idx="10"/>
          </p:nvPr>
        </p:nvSpPr>
        <p:spPr/>
        <p:txBody>
          <a:bodyPr/>
          <a:lstStyle/>
          <a:p>
            <a:fld id="{EF9FB4E6-1F96-46BF-BB0D-95AC2AA702A1}" type="datetime1">
              <a:rPr lang="en-US" smtClean="0"/>
              <a:t>12/26/2023</a:t>
            </a:fld>
            <a:endParaRPr lang="en-US"/>
          </a:p>
        </p:txBody>
      </p:sp>
    </p:spTree>
    <p:extLst>
      <p:ext uri="{BB962C8B-B14F-4D97-AF65-F5344CB8AC3E}">
        <p14:creationId xmlns:p14="http://schemas.microsoft.com/office/powerpoint/2010/main" val="3504573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24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25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250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25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5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5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252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25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325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25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32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a:extLst>
              <a:ext uri="{FF2B5EF4-FFF2-40B4-BE49-F238E27FC236}">
                <a16:creationId xmlns:a16="http://schemas.microsoft.com/office/drawing/2014/main" id="{DC426DB6-011F-4350-A16F-9FE8C85215A5}"/>
              </a:ext>
            </a:extLst>
          </p:cNvPr>
          <p:cNvSpPr>
            <a:spLocks noGrp="1"/>
          </p:cNvSpPr>
          <p:nvPr>
            <p:ph type="sldNum" sz="quarter" idx="11"/>
          </p:nvPr>
        </p:nvSpPr>
        <p:spPr/>
        <p:txBody>
          <a:bodyPr/>
          <a:lstStyle/>
          <a:p>
            <a:fld id="{1517F5A0-3BB4-4A23-89F7-C8DEC2C06F65}" type="slidenum">
              <a:rPr lang="en-US" altLang="en-PK"/>
              <a:pPr/>
              <a:t>14</a:t>
            </a:fld>
            <a:endParaRPr lang="en-US" altLang="en-PK"/>
          </a:p>
        </p:txBody>
      </p:sp>
      <p:sp>
        <p:nvSpPr>
          <p:cNvPr id="231426" name="Rectangle 2">
            <a:extLst>
              <a:ext uri="{FF2B5EF4-FFF2-40B4-BE49-F238E27FC236}">
                <a16:creationId xmlns:a16="http://schemas.microsoft.com/office/drawing/2014/main" id="{8EF6ACD7-8951-427D-9146-E21525083A60}"/>
              </a:ext>
            </a:extLst>
          </p:cNvPr>
          <p:cNvSpPr>
            <a:spLocks noGrp="1" noChangeArrowheads="1"/>
          </p:cNvSpPr>
          <p:nvPr>
            <p:ph type="title"/>
          </p:nvPr>
        </p:nvSpPr>
        <p:spPr/>
        <p:txBody>
          <a:bodyPr/>
          <a:lstStyle/>
          <a:p>
            <a:r>
              <a:rPr lang="en-US" altLang="en-PK"/>
              <a:t>Selection Sort</a:t>
            </a:r>
          </a:p>
        </p:txBody>
      </p:sp>
      <p:sp>
        <p:nvSpPr>
          <p:cNvPr id="231427" name="Rectangle 3">
            <a:extLst>
              <a:ext uri="{FF2B5EF4-FFF2-40B4-BE49-F238E27FC236}">
                <a16:creationId xmlns:a16="http://schemas.microsoft.com/office/drawing/2014/main" id="{7AAFC213-E176-407C-9E68-FD3F16797E22}"/>
              </a:ext>
            </a:extLst>
          </p:cNvPr>
          <p:cNvSpPr>
            <a:spLocks noGrp="1" noChangeArrowheads="1"/>
          </p:cNvSpPr>
          <p:nvPr>
            <p:ph type="body" idx="1"/>
          </p:nvPr>
        </p:nvSpPr>
        <p:spPr/>
        <p:txBody>
          <a:bodyPr/>
          <a:lstStyle/>
          <a:p>
            <a:pPr>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SELECTION-SORT</a:t>
            </a:r>
            <a:r>
              <a:rPr lang="en-US" altLang="en-PK" i="1">
                <a:solidFill>
                  <a:schemeClr val="tx1"/>
                </a:solidFill>
              </a:rPr>
              <a:t>(A)</a:t>
            </a:r>
          </a:p>
          <a:p>
            <a:pPr>
              <a:buFontTx/>
              <a:buNone/>
            </a:pPr>
            <a:r>
              <a:rPr lang="en-US" altLang="en-PK" i="1">
                <a:solidFill>
                  <a:schemeClr val="tx1"/>
                </a:solidFill>
              </a:rPr>
              <a:t>	</a:t>
            </a:r>
            <a:r>
              <a:rPr lang="en-US" altLang="en-PK">
                <a:solidFill>
                  <a:schemeClr val="tx1"/>
                </a:solidFill>
                <a:latin typeface="Comic Sans MS" panose="030F0702030302020204" pitchFamily="66" charset="0"/>
              </a:rPr>
              <a:t>n ← length[A]</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 - 1</a:t>
            </a:r>
          </a:p>
          <a:p>
            <a:pPr>
              <a:buFontTx/>
              <a:buNone/>
            </a:pPr>
            <a:r>
              <a:rPr lang="en-US" altLang="en-PK" b="1">
                <a:solidFill>
                  <a:schemeClr val="tx1"/>
                </a:solidFill>
              </a:rPr>
              <a:t>		do </a:t>
            </a:r>
            <a:r>
              <a:rPr lang="en-US" altLang="en-PK">
                <a:solidFill>
                  <a:schemeClr val="tx1"/>
                </a:solidFill>
                <a:latin typeface="Comic Sans MS" panose="030F0702030302020204" pitchFamily="66" charset="0"/>
              </a:rPr>
              <a:t>smallest</a:t>
            </a:r>
            <a:r>
              <a:rPr lang="en-US" altLang="en-PK">
                <a:solidFill>
                  <a:schemeClr val="tx1"/>
                </a:solidFill>
              </a:rPr>
              <a:t> ← </a:t>
            </a:r>
            <a:r>
              <a:rPr lang="en-US" altLang="en-PK">
                <a:solidFill>
                  <a:schemeClr val="tx1"/>
                </a:solidFill>
                <a:latin typeface="Comic Sans MS" panose="030F0702030302020204" pitchFamily="66" charset="0"/>
              </a:rPr>
              <a:t>j</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i ← 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a:t>
            </a:r>
          </a:p>
          <a:p>
            <a:pPr>
              <a:buFontTx/>
              <a:buNone/>
            </a:pPr>
            <a:r>
              <a:rPr lang="en-US" altLang="en-PK" b="1">
                <a:solidFill>
                  <a:schemeClr val="tx1"/>
                </a:solidFill>
              </a:rPr>
              <a:t>			   do if </a:t>
            </a:r>
            <a:r>
              <a:rPr lang="en-US" altLang="en-PK">
                <a:solidFill>
                  <a:schemeClr val="tx1"/>
                </a:solidFill>
                <a:latin typeface="Comic Sans MS" panose="030F0702030302020204" pitchFamily="66" charset="0"/>
              </a:rPr>
              <a:t>A[i] &lt; A[smallest]</a:t>
            </a:r>
          </a:p>
          <a:p>
            <a:pPr>
              <a:buFontTx/>
              <a:buNone/>
            </a:pPr>
            <a:r>
              <a:rPr lang="en-US" altLang="en-PK" b="1">
                <a:solidFill>
                  <a:schemeClr val="tx1"/>
                </a:solidFill>
              </a:rPr>
              <a:t>				   then </a:t>
            </a:r>
            <a:r>
              <a:rPr lang="en-US" altLang="en-PK">
                <a:solidFill>
                  <a:schemeClr val="tx1"/>
                </a:solidFill>
                <a:latin typeface="Comic Sans MS" panose="030F0702030302020204" pitchFamily="66" charset="0"/>
              </a:rPr>
              <a:t>smallest ← i</a:t>
            </a:r>
          </a:p>
          <a:p>
            <a:pPr>
              <a:buFontTx/>
              <a:buNone/>
            </a:pPr>
            <a:r>
              <a:rPr lang="en-US" altLang="en-PK">
                <a:solidFill>
                  <a:schemeClr val="tx1"/>
                </a:solidFill>
              </a:rPr>
              <a:t>		      exchange </a:t>
            </a:r>
            <a:r>
              <a:rPr lang="en-US" altLang="en-PK">
                <a:solidFill>
                  <a:schemeClr val="tx1"/>
                </a:solidFill>
                <a:latin typeface="Comic Sans MS" panose="030F0702030302020204" pitchFamily="66" charset="0"/>
              </a:rPr>
              <a:t>A[j] ↔ A[smallest]</a:t>
            </a:r>
          </a:p>
          <a:p>
            <a:pPr>
              <a:buFontTx/>
              <a:buNone/>
            </a:pPr>
            <a:endParaRPr lang="en-US" altLang="en-PK">
              <a:solidFill>
                <a:schemeClr val="tx1"/>
              </a:solidFill>
            </a:endParaRPr>
          </a:p>
        </p:txBody>
      </p:sp>
      <p:grpSp>
        <p:nvGrpSpPr>
          <p:cNvPr id="231428" name="Group 4">
            <a:extLst>
              <a:ext uri="{FF2B5EF4-FFF2-40B4-BE49-F238E27FC236}">
                <a16:creationId xmlns:a16="http://schemas.microsoft.com/office/drawing/2014/main" id="{0CD2ECC5-954E-4331-89C2-33332FB58AB7}"/>
              </a:ext>
            </a:extLst>
          </p:cNvPr>
          <p:cNvGrpSpPr>
            <a:grpSpLocks/>
          </p:cNvGrpSpPr>
          <p:nvPr/>
        </p:nvGrpSpPr>
        <p:grpSpPr bwMode="auto">
          <a:xfrm>
            <a:off x="5413375" y="1808163"/>
            <a:ext cx="3154363" cy="423862"/>
            <a:chOff x="221" y="912"/>
            <a:chExt cx="1987" cy="267"/>
          </a:xfrm>
        </p:grpSpPr>
        <p:sp>
          <p:nvSpPr>
            <p:cNvPr id="231429" name="Rectangle 5">
              <a:extLst>
                <a:ext uri="{FF2B5EF4-FFF2-40B4-BE49-F238E27FC236}">
                  <a16:creationId xmlns:a16="http://schemas.microsoft.com/office/drawing/2014/main" id="{6DF13A55-A681-45FD-AD03-633F9B994311}"/>
                </a:ext>
              </a:extLst>
            </p:cNvPr>
            <p:cNvSpPr>
              <a:spLocks noChangeArrowheads="1"/>
            </p:cNvSpPr>
            <p:nvPr/>
          </p:nvSpPr>
          <p:spPr bwMode="auto">
            <a:xfrm>
              <a:off x="1924"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1</a:t>
              </a:r>
            </a:p>
          </p:txBody>
        </p:sp>
        <p:sp>
          <p:nvSpPr>
            <p:cNvPr id="231430" name="Rectangle 6">
              <a:extLst>
                <a:ext uri="{FF2B5EF4-FFF2-40B4-BE49-F238E27FC236}">
                  <a16:creationId xmlns:a16="http://schemas.microsoft.com/office/drawing/2014/main" id="{2B7D5FF6-19BA-43B4-8C3E-47F8080BE6FA}"/>
                </a:ext>
              </a:extLst>
            </p:cNvPr>
            <p:cNvSpPr>
              <a:spLocks noChangeArrowheads="1"/>
            </p:cNvSpPr>
            <p:nvPr/>
          </p:nvSpPr>
          <p:spPr bwMode="auto">
            <a:xfrm>
              <a:off x="1641"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3</a:t>
              </a:r>
            </a:p>
          </p:txBody>
        </p:sp>
        <p:sp>
          <p:nvSpPr>
            <p:cNvPr id="231431" name="Rectangle 7">
              <a:extLst>
                <a:ext uri="{FF2B5EF4-FFF2-40B4-BE49-F238E27FC236}">
                  <a16:creationId xmlns:a16="http://schemas.microsoft.com/office/drawing/2014/main" id="{4D65532D-7A76-4D00-8C2A-4D5E6678B26F}"/>
                </a:ext>
              </a:extLst>
            </p:cNvPr>
            <p:cNvSpPr>
              <a:spLocks noChangeArrowheads="1"/>
            </p:cNvSpPr>
            <p:nvPr/>
          </p:nvSpPr>
          <p:spPr bwMode="auto">
            <a:xfrm>
              <a:off x="1357"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2</a:t>
              </a:r>
            </a:p>
          </p:txBody>
        </p:sp>
        <p:sp>
          <p:nvSpPr>
            <p:cNvPr id="231432" name="Rectangle 8">
              <a:extLst>
                <a:ext uri="{FF2B5EF4-FFF2-40B4-BE49-F238E27FC236}">
                  <a16:creationId xmlns:a16="http://schemas.microsoft.com/office/drawing/2014/main" id="{BD9824BD-A280-4C4D-8003-FA9DC5D172AB}"/>
                </a:ext>
              </a:extLst>
            </p:cNvPr>
            <p:cNvSpPr>
              <a:spLocks noChangeArrowheads="1"/>
            </p:cNvSpPr>
            <p:nvPr/>
          </p:nvSpPr>
          <p:spPr bwMode="auto">
            <a:xfrm>
              <a:off x="1072" y="912"/>
              <a:ext cx="28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9</a:t>
              </a:r>
            </a:p>
          </p:txBody>
        </p:sp>
        <p:sp>
          <p:nvSpPr>
            <p:cNvPr id="231433" name="Rectangle 9">
              <a:extLst>
                <a:ext uri="{FF2B5EF4-FFF2-40B4-BE49-F238E27FC236}">
                  <a16:creationId xmlns:a16="http://schemas.microsoft.com/office/drawing/2014/main" id="{8A4A2018-4B20-4D7A-9E21-82F9B0BF267D}"/>
                </a:ext>
              </a:extLst>
            </p:cNvPr>
            <p:cNvSpPr>
              <a:spLocks noChangeArrowheads="1"/>
            </p:cNvSpPr>
            <p:nvPr/>
          </p:nvSpPr>
          <p:spPr bwMode="auto">
            <a:xfrm>
              <a:off x="788"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6</a:t>
              </a:r>
            </a:p>
          </p:txBody>
        </p:sp>
        <p:sp>
          <p:nvSpPr>
            <p:cNvPr id="231434" name="Rectangle 10">
              <a:extLst>
                <a:ext uri="{FF2B5EF4-FFF2-40B4-BE49-F238E27FC236}">
                  <a16:creationId xmlns:a16="http://schemas.microsoft.com/office/drawing/2014/main" id="{1E5C02A5-9F65-4178-B216-C520FF4E897D}"/>
                </a:ext>
              </a:extLst>
            </p:cNvPr>
            <p:cNvSpPr>
              <a:spLocks noChangeArrowheads="1"/>
            </p:cNvSpPr>
            <p:nvPr/>
          </p:nvSpPr>
          <p:spPr bwMode="auto">
            <a:xfrm>
              <a:off x="505" y="912"/>
              <a:ext cx="28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4</a:t>
              </a:r>
            </a:p>
          </p:txBody>
        </p:sp>
        <p:sp>
          <p:nvSpPr>
            <p:cNvPr id="231435" name="Rectangle 11">
              <a:extLst>
                <a:ext uri="{FF2B5EF4-FFF2-40B4-BE49-F238E27FC236}">
                  <a16:creationId xmlns:a16="http://schemas.microsoft.com/office/drawing/2014/main" id="{07FFCA5B-FFCE-40B1-B82D-693EC7325585}"/>
                </a:ext>
              </a:extLst>
            </p:cNvPr>
            <p:cNvSpPr>
              <a:spLocks noChangeArrowheads="1"/>
            </p:cNvSpPr>
            <p:nvPr/>
          </p:nvSpPr>
          <p:spPr bwMode="auto">
            <a:xfrm>
              <a:off x="221" y="912"/>
              <a:ext cx="284"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sz="1800"/>
                <a:t>8</a:t>
              </a:r>
            </a:p>
          </p:txBody>
        </p:sp>
        <p:sp>
          <p:nvSpPr>
            <p:cNvPr id="231436" name="Line 12">
              <a:extLst>
                <a:ext uri="{FF2B5EF4-FFF2-40B4-BE49-F238E27FC236}">
                  <a16:creationId xmlns:a16="http://schemas.microsoft.com/office/drawing/2014/main" id="{B174940C-09B4-4273-9179-5051CF8D0C92}"/>
                </a:ext>
              </a:extLst>
            </p:cNvPr>
            <p:cNvSpPr>
              <a:spLocks noChangeShapeType="1"/>
            </p:cNvSpPr>
            <p:nvPr/>
          </p:nvSpPr>
          <p:spPr bwMode="auto">
            <a:xfrm>
              <a:off x="221" y="912"/>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7" name="Line 13">
              <a:extLst>
                <a:ext uri="{FF2B5EF4-FFF2-40B4-BE49-F238E27FC236}">
                  <a16:creationId xmlns:a16="http://schemas.microsoft.com/office/drawing/2014/main" id="{BD07A3C3-097D-4309-99D9-2D1F34C9BA9E}"/>
                </a:ext>
              </a:extLst>
            </p:cNvPr>
            <p:cNvSpPr>
              <a:spLocks noChangeShapeType="1"/>
            </p:cNvSpPr>
            <p:nvPr/>
          </p:nvSpPr>
          <p:spPr bwMode="auto">
            <a:xfrm>
              <a:off x="221" y="1179"/>
              <a:ext cx="1987"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8" name="Line 14">
              <a:extLst>
                <a:ext uri="{FF2B5EF4-FFF2-40B4-BE49-F238E27FC236}">
                  <a16:creationId xmlns:a16="http://schemas.microsoft.com/office/drawing/2014/main" id="{3BAF52E3-A7DB-4C55-82C1-C84DE1EE6FE9}"/>
                </a:ext>
              </a:extLst>
            </p:cNvPr>
            <p:cNvSpPr>
              <a:spLocks noChangeShapeType="1"/>
            </p:cNvSpPr>
            <p:nvPr/>
          </p:nvSpPr>
          <p:spPr bwMode="auto">
            <a:xfrm>
              <a:off x="221"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39" name="Line 15">
              <a:extLst>
                <a:ext uri="{FF2B5EF4-FFF2-40B4-BE49-F238E27FC236}">
                  <a16:creationId xmlns:a16="http://schemas.microsoft.com/office/drawing/2014/main" id="{D0BB30AE-CF39-4090-AA2D-371D5E8E96AF}"/>
                </a:ext>
              </a:extLst>
            </p:cNvPr>
            <p:cNvSpPr>
              <a:spLocks noChangeShapeType="1"/>
            </p:cNvSpPr>
            <p:nvPr/>
          </p:nvSpPr>
          <p:spPr bwMode="auto">
            <a:xfrm>
              <a:off x="505"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0" name="Line 16">
              <a:extLst>
                <a:ext uri="{FF2B5EF4-FFF2-40B4-BE49-F238E27FC236}">
                  <a16:creationId xmlns:a16="http://schemas.microsoft.com/office/drawing/2014/main" id="{C87C1A88-54B8-418C-B831-769DF877A31E}"/>
                </a:ext>
              </a:extLst>
            </p:cNvPr>
            <p:cNvSpPr>
              <a:spLocks noChangeShapeType="1"/>
            </p:cNvSpPr>
            <p:nvPr/>
          </p:nvSpPr>
          <p:spPr bwMode="auto">
            <a:xfrm>
              <a:off x="788"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1" name="Line 17">
              <a:extLst>
                <a:ext uri="{FF2B5EF4-FFF2-40B4-BE49-F238E27FC236}">
                  <a16:creationId xmlns:a16="http://schemas.microsoft.com/office/drawing/2014/main" id="{DEB91B9B-EF08-4036-9790-7092C2D5B53E}"/>
                </a:ext>
              </a:extLst>
            </p:cNvPr>
            <p:cNvSpPr>
              <a:spLocks noChangeShapeType="1"/>
            </p:cNvSpPr>
            <p:nvPr/>
          </p:nvSpPr>
          <p:spPr bwMode="auto">
            <a:xfrm>
              <a:off x="1072"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2" name="Line 18">
              <a:extLst>
                <a:ext uri="{FF2B5EF4-FFF2-40B4-BE49-F238E27FC236}">
                  <a16:creationId xmlns:a16="http://schemas.microsoft.com/office/drawing/2014/main" id="{3E6F07C0-E465-4A51-A87B-008C8749C6E9}"/>
                </a:ext>
              </a:extLst>
            </p:cNvPr>
            <p:cNvSpPr>
              <a:spLocks noChangeShapeType="1"/>
            </p:cNvSpPr>
            <p:nvPr/>
          </p:nvSpPr>
          <p:spPr bwMode="auto">
            <a:xfrm>
              <a:off x="1357"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3" name="Line 19">
              <a:extLst>
                <a:ext uri="{FF2B5EF4-FFF2-40B4-BE49-F238E27FC236}">
                  <a16:creationId xmlns:a16="http://schemas.microsoft.com/office/drawing/2014/main" id="{EBD2DDCD-71BA-45AF-A2B8-F95E13076457}"/>
                </a:ext>
              </a:extLst>
            </p:cNvPr>
            <p:cNvSpPr>
              <a:spLocks noChangeShapeType="1"/>
            </p:cNvSpPr>
            <p:nvPr/>
          </p:nvSpPr>
          <p:spPr bwMode="auto">
            <a:xfrm>
              <a:off x="1641"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4" name="Line 20">
              <a:extLst>
                <a:ext uri="{FF2B5EF4-FFF2-40B4-BE49-F238E27FC236}">
                  <a16:creationId xmlns:a16="http://schemas.microsoft.com/office/drawing/2014/main" id="{3A917BBB-C6B6-4F6F-B78E-A28D31C461BC}"/>
                </a:ext>
              </a:extLst>
            </p:cNvPr>
            <p:cNvSpPr>
              <a:spLocks noChangeShapeType="1"/>
            </p:cNvSpPr>
            <p:nvPr/>
          </p:nvSpPr>
          <p:spPr bwMode="auto">
            <a:xfrm>
              <a:off x="1924" y="912"/>
              <a:ext cx="0" cy="2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sp>
          <p:nvSpPr>
            <p:cNvPr id="231445" name="Line 21">
              <a:extLst>
                <a:ext uri="{FF2B5EF4-FFF2-40B4-BE49-F238E27FC236}">
                  <a16:creationId xmlns:a16="http://schemas.microsoft.com/office/drawing/2014/main" id="{B96CBA66-CE88-4D5B-B9DF-72E1301B79C3}"/>
                </a:ext>
              </a:extLst>
            </p:cNvPr>
            <p:cNvSpPr>
              <a:spLocks noChangeShapeType="1"/>
            </p:cNvSpPr>
            <p:nvPr/>
          </p:nvSpPr>
          <p:spPr bwMode="auto">
            <a:xfrm>
              <a:off x="2208" y="912"/>
              <a:ext cx="0" cy="26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chorCtr="1"/>
            <a:lstStyle/>
            <a:p>
              <a:endParaRPr lang="en-PK"/>
            </a:p>
          </p:txBody>
        </p:sp>
      </p:grpSp>
      <p:sp>
        <p:nvSpPr>
          <p:cNvPr id="231446" name="Oval 22">
            <a:extLst>
              <a:ext uri="{FF2B5EF4-FFF2-40B4-BE49-F238E27FC236}">
                <a16:creationId xmlns:a16="http://schemas.microsoft.com/office/drawing/2014/main" id="{005CC638-34E9-4B41-BC94-09F32A3F3DEF}"/>
              </a:ext>
            </a:extLst>
          </p:cNvPr>
          <p:cNvSpPr>
            <a:spLocks noChangeArrowheads="1"/>
          </p:cNvSpPr>
          <p:nvPr/>
        </p:nvSpPr>
        <p:spPr bwMode="auto">
          <a:xfrm>
            <a:off x="8129588" y="1811338"/>
            <a:ext cx="425450" cy="393700"/>
          </a:xfrm>
          <a:prstGeom prst="ellipse">
            <a:avLst/>
          </a:prstGeom>
          <a:noFill/>
          <a:ln w="381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 name="Date Placeholder 1">
            <a:extLst>
              <a:ext uri="{FF2B5EF4-FFF2-40B4-BE49-F238E27FC236}">
                <a16:creationId xmlns:a16="http://schemas.microsoft.com/office/drawing/2014/main" id="{91F841DD-8E19-4B13-852E-B5D1E8A83D8F}"/>
              </a:ext>
            </a:extLst>
          </p:cNvPr>
          <p:cNvSpPr>
            <a:spLocks noGrp="1"/>
          </p:cNvSpPr>
          <p:nvPr>
            <p:ph type="dt" sz="half" idx="10"/>
          </p:nvPr>
        </p:nvSpPr>
        <p:spPr/>
        <p:txBody>
          <a:bodyPr/>
          <a:lstStyle/>
          <a:p>
            <a:fld id="{1DBD2023-8C77-4FB8-9963-EF6688F2A3EA}" type="datetime1">
              <a:rPr lang="en-US" smtClean="0"/>
              <a:t>12/26/2023</a:t>
            </a:fld>
            <a:endParaRPr lang="en-US"/>
          </a:p>
        </p:txBody>
      </p:sp>
    </p:spTree>
    <p:extLst>
      <p:ext uri="{BB962C8B-B14F-4D97-AF65-F5344CB8AC3E}">
        <p14:creationId xmlns:p14="http://schemas.microsoft.com/office/powerpoint/2010/main" val="1906751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a:extLst>
              <a:ext uri="{FF2B5EF4-FFF2-40B4-BE49-F238E27FC236}">
                <a16:creationId xmlns:a16="http://schemas.microsoft.com/office/drawing/2014/main" id="{64F1650B-068B-4A19-9265-09570819CC51}"/>
              </a:ext>
            </a:extLst>
          </p:cNvPr>
          <p:cNvSpPr>
            <a:spLocks noGrp="1"/>
          </p:cNvSpPr>
          <p:nvPr>
            <p:ph type="sldNum" sz="quarter" idx="11"/>
          </p:nvPr>
        </p:nvSpPr>
        <p:spPr/>
        <p:txBody>
          <a:bodyPr/>
          <a:lstStyle/>
          <a:p>
            <a:fld id="{74C44B6C-B522-4BD2-A9CC-85C065B8A04D}" type="slidenum">
              <a:rPr lang="en-US" altLang="en-PK"/>
              <a:pPr/>
              <a:t>15</a:t>
            </a:fld>
            <a:endParaRPr lang="en-US" altLang="en-PK"/>
          </a:p>
        </p:txBody>
      </p:sp>
      <p:sp>
        <p:nvSpPr>
          <p:cNvPr id="233474" name="AutoShape 2">
            <a:extLst>
              <a:ext uri="{FF2B5EF4-FFF2-40B4-BE49-F238E27FC236}">
                <a16:creationId xmlns:a16="http://schemas.microsoft.com/office/drawing/2014/main" id="{F3D63BEA-CF7D-4B84-BEAA-E0089B42C85E}"/>
              </a:ext>
            </a:extLst>
          </p:cNvPr>
          <p:cNvSpPr>
            <a:spLocks noChangeArrowheads="1"/>
          </p:cNvSpPr>
          <p:nvPr/>
        </p:nvSpPr>
        <p:spPr bwMode="auto">
          <a:xfrm>
            <a:off x="1406525" y="5791200"/>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33475" name="AutoShape 3">
            <a:extLst>
              <a:ext uri="{FF2B5EF4-FFF2-40B4-BE49-F238E27FC236}">
                <a16:creationId xmlns:a16="http://schemas.microsoft.com/office/drawing/2014/main" id="{992025C6-F35B-4176-8781-274941A8273E}"/>
              </a:ext>
            </a:extLst>
          </p:cNvPr>
          <p:cNvSpPr>
            <a:spLocks noChangeArrowheads="1"/>
          </p:cNvSpPr>
          <p:nvPr/>
        </p:nvSpPr>
        <p:spPr bwMode="auto">
          <a:xfrm>
            <a:off x="1501775" y="4502150"/>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nvGrpSpPr>
          <p:cNvPr id="233476" name="Group 4">
            <a:extLst>
              <a:ext uri="{FF2B5EF4-FFF2-40B4-BE49-F238E27FC236}">
                <a16:creationId xmlns:a16="http://schemas.microsoft.com/office/drawing/2014/main" id="{542B6A7B-0A3E-4247-96E4-08974A4B1037}"/>
              </a:ext>
            </a:extLst>
          </p:cNvPr>
          <p:cNvGrpSpPr>
            <a:grpSpLocks/>
          </p:cNvGrpSpPr>
          <p:nvPr/>
        </p:nvGrpSpPr>
        <p:grpSpPr bwMode="auto">
          <a:xfrm>
            <a:off x="157163" y="3629025"/>
            <a:ext cx="1905000" cy="1214438"/>
            <a:chOff x="99" y="2286"/>
            <a:chExt cx="1200" cy="765"/>
          </a:xfrm>
        </p:grpSpPr>
        <p:sp>
          <p:nvSpPr>
            <p:cNvPr id="233477" name="Text Box 5">
              <a:extLst>
                <a:ext uri="{FF2B5EF4-FFF2-40B4-BE49-F238E27FC236}">
                  <a16:creationId xmlns:a16="http://schemas.microsoft.com/office/drawing/2014/main" id="{260A0297-FBC9-4F6F-99D4-131ABA2E0253}"/>
                </a:ext>
              </a:extLst>
            </p:cNvPr>
            <p:cNvSpPr txBox="1">
              <a:spLocks noChangeArrowheads="1"/>
            </p:cNvSpPr>
            <p:nvPr/>
          </p:nvSpPr>
          <p:spPr bwMode="auto">
            <a:xfrm>
              <a:off x="99" y="2286"/>
              <a:ext cx="1200"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anose="05050102010706020507" pitchFamily="18" charset="2"/>
                <a:buChar char="»"/>
              </a:pP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p>
            <a:p>
              <a:pPr>
                <a:buFont typeface="Symbol" panose="05050102010706020507" pitchFamily="18" charset="2"/>
                <a:buNone/>
              </a:pPr>
              <a:r>
                <a:rPr lang="en-US" altLang="en-PK" sz="2400">
                  <a:solidFill>
                    <a:srgbClr val="CC0000"/>
                  </a:solidFill>
                  <a:latin typeface="Comic Sans MS" panose="030F0702030302020204" pitchFamily="66" charset="0"/>
                  <a:sym typeface="Symbol" panose="05050102010706020507" pitchFamily="18" charset="2"/>
                </a:rPr>
                <a:t>comparisons</a:t>
              </a:r>
            </a:p>
          </p:txBody>
        </p:sp>
        <p:sp>
          <p:nvSpPr>
            <p:cNvPr id="233478" name="Freeform 6">
              <a:extLst>
                <a:ext uri="{FF2B5EF4-FFF2-40B4-BE49-F238E27FC236}">
                  <a16:creationId xmlns:a16="http://schemas.microsoft.com/office/drawing/2014/main" id="{6E4AB3D3-98E3-4E53-94AA-0DA589E53812}"/>
                </a:ext>
              </a:extLst>
            </p:cNvPr>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33479" name="Rectangle 7">
            <a:extLst>
              <a:ext uri="{FF2B5EF4-FFF2-40B4-BE49-F238E27FC236}">
                <a16:creationId xmlns:a16="http://schemas.microsoft.com/office/drawing/2014/main" id="{CFF66178-11C6-4185-8A3B-B054103AF956}"/>
              </a:ext>
            </a:extLst>
          </p:cNvPr>
          <p:cNvSpPr>
            <a:spLocks noGrp="1" noChangeArrowheads="1"/>
          </p:cNvSpPr>
          <p:nvPr>
            <p:ph type="title"/>
          </p:nvPr>
        </p:nvSpPr>
        <p:spPr/>
        <p:txBody>
          <a:bodyPr/>
          <a:lstStyle/>
          <a:p>
            <a:r>
              <a:rPr lang="en-US" altLang="en-PK"/>
              <a:t>Analysis of Selection Sort</a:t>
            </a:r>
          </a:p>
        </p:txBody>
      </p:sp>
      <p:sp>
        <p:nvSpPr>
          <p:cNvPr id="233480" name="Rectangle 8">
            <a:extLst>
              <a:ext uri="{FF2B5EF4-FFF2-40B4-BE49-F238E27FC236}">
                <a16:creationId xmlns:a16="http://schemas.microsoft.com/office/drawing/2014/main" id="{68866BE4-D00D-42CD-A9A3-731362BE0735}"/>
              </a:ext>
            </a:extLst>
          </p:cNvPr>
          <p:cNvSpPr>
            <a:spLocks noGrp="1" noChangeArrowheads="1"/>
          </p:cNvSpPr>
          <p:nvPr>
            <p:ph type="body" idx="1"/>
          </p:nvPr>
        </p:nvSpPr>
        <p:spPr>
          <a:xfrm>
            <a:off x="304800" y="1166813"/>
            <a:ext cx="8229600" cy="5364162"/>
          </a:xfrm>
        </p:spPr>
        <p:txBody>
          <a:bodyPr>
            <a:normAutofit lnSpcReduction="10000"/>
          </a:bodyPr>
          <a:lstStyle/>
          <a:p>
            <a:pPr>
              <a:lnSpc>
                <a:spcPct val="130000"/>
              </a:lnSpc>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SELECTION-SORT</a:t>
            </a:r>
            <a:r>
              <a:rPr lang="en-US" altLang="en-PK" i="1">
                <a:solidFill>
                  <a:schemeClr val="tx1"/>
                </a:solidFill>
              </a:rPr>
              <a:t>(A)</a:t>
            </a:r>
          </a:p>
          <a:p>
            <a:pPr>
              <a:lnSpc>
                <a:spcPct val="130000"/>
              </a:lnSpc>
              <a:buFontTx/>
              <a:buNone/>
            </a:pPr>
            <a:r>
              <a:rPr lang="en-US" altLang="en-PK" i="1">
                <a:solidFill>
                  <a:schemeClr val="tx1"/>
                </a:solidFill>
              </a:rPr>
              <a:t>	</a:t>
            </a:r>
            <a:r>
              <a:rPr lang="en-US" altLang="en-PK">
                <a:solidFill>
                  <a:schemeClr val="tx1"/>
                </a:solidFill>
                <a:latin typeface="Comic Sans MS" panose="030F0702030302020204" pitchFamily="66" charset="0"/>
              </a:rPr>
              <a:t>n ← length[A]</a:t>
            </a:r>
          </a:p>
          <a:p>
            <a:pPr>
              <a:lnSpc>
                <a:spcPct val="130000"/>
              </a:lnSpc>
              <a:buFontTx/>
              <a:buNone/>
            </a:pPr>
            <a:r>
              <a:rPr lang="en-US" altLang="en-PK">
                <a:solidFill>
                  <a:schemeClr val="tx1"/>
                </a:solidFill>
                <a:latin typeface="Comic Sans MS" panose="030F0702030302020204" pitchFamily="66" charset="0"/>
              </a:rPr>
              <a:t>   </a:t>
            </a:r>
            <a:r>
              <a:rPr lang="en-US" altLang="en-PK" b="1">
                <a:solidFill>
                  <a:schemeClr val="tx1"/>
                </a:solidFill>
              </a:rPr>
              <a:t>for </a:t>
            </a:r>
            <a:r>
              <a:rPr lang="en-US" altLang="en-PK">
                <a:solidFill>
                  <a:schemeClr val="tx1"/>
                </a:solidFill>
                <a:latin typeface="Comic Sans MS" panose="030F0702030302020204" pitchFamily="66" charset="0"/>
              </a:rPr>
              <a:t>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 - 1</a:t>
            </a:r>
          </a:p>
          <a:p>
            <a:pPr>
              <a:lnSpc>
                <a:spcPct val="130000"/>
              </a:lnSpc>
              <a:buFontTx/>
              <a:buNone/>
            </a:pPr>
            <a:r>
              <a:rPr lang="en-US" altLang="en-PK" b="1">
                <a:solidFill>
                  <a:schemeClr val="tx1"/>
                </a:solidFill>
              </a:rPr>
              <a:t>		do </a:t>
            </a:r>
            <a:r>
              <a:rPr lang="en-US" altLang="en-PK">
                <a:solidFill>
                  <a:schemeClr val="tx1"/>
                </a:solidFill>
                <a:latin typeface="Comic Sans MS" panose="030F0702030302020204" pitchFamily="66" charset="0"/>
              </a:rPr>
              <a:t>smallest</a:t>
            </a:r>
            <a:r>
              <a:rPr lang="en-US" altLang="en-PK">
                <a:solidFill>
                  <a:schemeClr val="tx1"/>
                </a:solidFill>
              </a:rPr>
              <a:t> ← </a:t>
            </a:r>
            <a:r>
              <a:rPr lang="en-US" altLang="en-PK">
                <a:solidFill>
                  <a:schemeClr val="tx1"/>
                </a:solidFill>
                <a:latin typeface="Comic Sans MS" panose="030F0702030302020204" pitchFamily="66" charset="0"/>
              </a:rPr>
              <a:t>j</a:t>
            </a:r>
          </a:p>
          <a:p>
            <a:pPr>
              <a:lnSpc>
                <a:spcPct val="130000"/>
              </a:lnSpc>
              <a:buFontTx/>
              <a:buNone/>
            </a:pPr>
            <a:r>
              <a:rPr lang="en-US" altLang="en-PK" b="1">
                <a:solidFill>
                  <a:schemeClr val="tx1"/>
                </a:solidFill>
              </a:rPr>
              <a:t>		      for </a:t>
            </a:r>
            <a:r>
              <a:rPr lang="en-US" altLang="en-PK">
                <a:solidFill>
                  <a:schemeClr val="tx1"/>
                </a:solidFill>
                <a:latin typeface="Comic Sans MS" panose="030F0702030302020204" pitchFamily="66" charset="0"/>
              </a:rPr>
              <a:t>i ← j + 1</a:t>
            </a:r>
            <a:r>
              <a:rPr lang="en-US" altLang="en-PK">
                <a:solidFill>
                  <a:schemeClr val="tx1"/>
                </a:solidFill>
              </a:rPr>
              <a:t> </a:t>
            </a:r>
            <a:r>
              <a:rPr lang="en-US" altLang="en-PK" b="1">
                <a:solidFill>
                  <a:schemeClr val="tx1"/>
                </a:solidFill>
              </a:rPr>
              <a:t>to </a:t>
            </a:r>
            <a:r>
              <a:rPr lang="en-US" altLang="en-PK">
                <a:solidFill>
                  <a:schemeClr val="tx1"/>
                </a:solidFill>
                <a:latin typeface="Comic Sans MS" panose="030F0702030302020204" pitchFamily="66" charset="0"/>
              </a:rPr>
              <a:t>n</a:t>
            </a:r>
          </a:p>
          <a:p>
            <a:pPr>
              <a:lnSpc>
                <a:spcPct val="130000"/>
              </a:lnSpc>
              <a:buFontTx/>
              <a:buNone/>
            </a:pPr>
            <a:r>
              <a:rPr lang="en-US" altLang="en-PK" b="1">
                <a:solidFill>
                  <a:schemeClr val="tx1"/>
                </a:solidFill>
              </a:rPr>
              <a:t>			   do if </a:t>
            </a:r>
            <a:r>
              <a:rPr lang="en-US" altLang="en-PK">
                <a:solidFill>
                  <a:schemeClr val="tx1"/>
                </a:solidFill>
                <a:latin typeface="Comic Sans MS" panose="030F0702030302020204" pitchFamily="66" charset="0"/>
              </a:rPr>
              <a:t>A[i] &lt; A[smallest]</a:t>
            </a:r>
          </a:p>
          <a:p>
            <a:pPr>
              <a:lnSpc>
                <a:spcPct val="130000"/>
              </a:lnSpc>
              <a:buFontTx/>
              <a:buNone/>
            </a:pPr>
            <a:r>
              <a:rPr lang="en-US" altLang="en-PK" b="1">
                <a:solidFill>
                  <a:schemeClr val="tx1"/>
                </a:solidFill>
              </a:rPr>
              <a:t>				   then </a:t>
            </a:r>
            <a:r>
              <a:rPr lang="en-US" altLang="en-PK">
                <a:solidFill>
                  <a:schemeClr val="tx1"/>
                </a:solidFill>
                <a:latin typeface="Comic Sans MS" panose="030F0702030302020204" pitchFamily="66" charset="0"/>
              </a:rPr>
              <a:t>smallest ← i</a:t>
            </a:r>
          </a:p>
          <a:p>
            <a:pPr>
              <a:lnSpc>
                <a:spcPct val="130000"/>
              </a:lnSpc>
              <a:buFontTx/>
              <a:buNone/>
            </a:pPr>
            <a:r>
              <a:rPr lang="en-US" altLang="en-PK">
                <a:solidFill>
                  <a:schemeClr val="tx1"/>
                </a:solidFill>
              </a:rPr>
              <a:t>		      exchange </a:t>
            </a:r>
            <a:r>
              <a:rPr lang="en-US" altLang="en-PK">
                <a:solidFill>
                  <a:schemeClr val="tx1"/>
                </a:solidFill>
                <a:latin typeface="Comic Sans MS" panose="030F0702030302020204" pitchFamily="66" charset="0"/>
              </a:rPr>
              <a:t>A[j] ↔ A[smallest]</a:t>
            </a:r>
            <a:endParaRPr lang="en-US" altLang="en-PK"/>
          </a:p>
        </p:txBody>
      </p:sp>
      <p:sp>
        <p:nvSpPr>
          <p:cNvPr id="233481" name="Rectangle 9">
            <a:extLst>
              <a:ext uri="{FF2B5EF4-FFF2-40B4-BE49-F238E27FC236}">
                <a16:creationId xmlns:a16="http://schemas.microsoft.com/office/drawing/2014/main" id="{9B578A36-A3C1-45E2-8631-2FD68A448B27}"/>
              </a:ext>
            </a:extLst>
          </p:cNvPr>
          <p:cNvSpPr>
            <a:spLocks noChangeArrowheads="1"/>
          </p:cNvSpPr>
          <p:nvPr/>
        </p:nvSpPr>
        <p:spPr bwMode="auto">
          <a:xfrm>
            <a:off x="6462713" y="1176338"/>
            <a:ext cx="21336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accent2"/>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accent2"/>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fontAlgn="base">
              <a:spcBef>
                <a:spcPct val="20000"/>
              </a:spcBef>
              <a:spcAft>
                <a:spcPct val="0"/>
              </a:spcAft>
              <a:buChar char="»"/>
              <a:defRPr sz="1400">
                <a:solidFill>
                  <a:schemeClr val="tx1"/>
                </a:solidFill>
                <a:latin typeface="Arial" panose="020B0604020202020204" pitchFamily="34" charset="0"/>
              </a:defRPr>
            </a:lvl6pPr>
            <a:lvl7pPr marL="2971800" indent="-228600" fontAlgn="base">
              <a:spcBef>
                <a:spcPct val="20000"/>
              </a:spcBef>
              <a:spcAft>
                <a:spcPct val="0"/>
              </a:spcAft>
              <a:buChar char="»"/>
              <a:defRPr sz="1400">
                <a:solidFill>
                  <a:schemeClr val="tx1"/>
                </a:solidFill>
                <a:latin typeface="Arial" panose="020B0604020202020204" pitchFamily="34" charset="0"/>
              </a:defRPr>
            </a:lvl7pPr>
            <a:lvl8pPr marL="3429000" indent="-228600" fontAlgn="base">
              <a:spcBef>
                <a:spcPct val="20000"/>
              </a:spcBef>
              <a:spcAft>
                <a:spcPct val="0"/>
              </a:spcAft>
              <a:buChar char="»"/>
              <a:defRPr sz="1400">
                <a:solidFill>
                  <a:schemeClr val="tx1"/>
                </a:solidFill>
                <a:latin typeface="Arial" panose="020B0604020202020204" pitchFamily="34" charset="0"/>
              </a:defRPr>
            </a:lvl8pPr>
            <a:lvl9pPr marL="3886200" indent="-228600" fontAlgn="base">
              <a:spcBef>
                <a:spcPct val="20000"/>
              </a:spcBef>
              <a:spcAft>
                <a:spcPct val="0"/>
              </a:spcAft>
              <a:buChar char="»"/>
              <a:defRPr sz="1400">
                <a:solidFill>
                  <a:schemeClr val="tx1"/>
                </a:solidFill>
                <a:latin typeface="Arial" panose="020B0604020202020204" pitchFamily="34" charset="0"/>
              </a:defRPr>
            </a:lvl9pPr>
          </a:lstStyle>
          <a:p>
            <a:pPr>
              <a:lnSpc>
                <a:spcPct val="130000"/>
              </a:lnSpc>
              <a:buFontTx/>
              <a:buNone/>
            </a:pPr>
            <a:r>
              <a:rPr lang="en-US" altLang="en-PK" sz="2800">
                <a:solidFill>
                  <a:schemeClr val="tx1"/>
                </a:solidFill>
              </a:rPr>
              <a:t>cost	 times</a:t>
            </a:r>
          </a:p>
          <a:p>
            <a:pPr>
              <a:lnSpc>
                <a:spcPct val="130000"/>
              </a:lnSpc>
              <a:buFontTx/>
              <a:buNone/>
            </a:pPr>
            <a:r>
              <a:rPr lang="en-US" altLang="en-PK">
                <a:solidFill>
                  <a:schemeClr val="tx1"/>
                </a:solidFill>
              </a:rPr>
              <a:t> </a:t>
            </a:r>
            <a:r>
              <a:rPr lang="en-US" altLang="en-PK">
                <a:solidFill>
                  <a:schemeClr val="tx1"/>
                </a:solidFill>
                <a:latin typeface="Comic Sans MS" panose="030F0702030302020204" pitchFamily="66" charset="0"/>
              </a:rPr>
              <a:t> </a:t>
            </a:r>
            <a:r>
              <a:rPr lang="en-US" altLang="en-PK" sz="2800">
                <a:solidFill>
                  <a:schemeClr val="tx1"/>
                </a:solidFill>
                <a:latin typeface="Comic Sans MS" panose="030F0702030302020204" pitchFamily="66" charset="0"/>
              </a:rPr>
              <a:t>c</a:t>
            </a:r>
            <a:r>
              <a:rPr lang="en-US" altLang="en-PK" sz="2800" baseline="-25000">
                <a:solidFill>
                  <a:schemeClr val="tx1"/>
                </a:solidFill>
                <a:latin typeface="Comic Sans MS" panose="030F0702030302020204" pitchFamily="66" charset="0"/>
              </a:rPr>
              <a:t>1</a:t>
            </a:r>
            <a:r>
              <a:rPr lang="en-US" altLang="en-PK" sz="2800">
                <a:solidFill>
                  <a:schemeClr val="tx1"/>
                </a:solidFill>
                <a:latin typeface="Comic Sans MS" panose="030F0702030302020204" pitchFamily="66" charset="0"/>
              </a:rPr>
              <a:t>       1</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2</a:t>
            </a:r>
            <a:r>
              <a:rPr lang="en-US" altLang="en-PK" sz="2800">
                <a:solidFill>
                  <a:schemeClr val="tx1"/>
                </a:solidFill>
                <a:latin typeface="Comic Sans MS" panose="030F0702030302020204" pitchFamily="66" charset="0"/>
              </a:rPr>
              <a:t> 	   n</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3</a:t>
            </a:r>
            <a:r>
              <a:rPr lang="en-US" altLang="en-PK" sz="2800">
                <a:solidFill>
                  <a:schemeClr val="tx1"/>
                </a:solidFill>
                <a:latin typeface="Comic Sans MS" panose="030F0702030302020204" pitchFamily="66" charset="0"/>
              </a:rPr>
              <a:t>	   n-1</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4</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5</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6</a:t>
            </a:r>
            <a:r>
              <a:rPr lang="en-US" altLang="en-PK" sz="2800">
                <a:solidFill>
                  <a:schemeClr val="tx1"/>
                </a:solidFill>
                <a:latin typeface="Comic Sans MS" panose="030F0702030302020204" pitchFamily="66" charset="0"/>
              </a:rPr>
              <a:t> </a:t>
            </a:r>
          </a:p>
          <a:p>
            <a:pPr>
              <a:lnSpc>
                <a:spcPct val="130000"/>
              </a:lnSpc>
              <a:buFontTx/>
              <a:buNone/>
            </a:pPr>
            <a:r>
              <a:rPr lang="en-US" altLang="en-PK" sz="2800">
                <a:solidFill>
                  <a:schemeClr val="tx1"/>
                </a:solidFill>
                <a:latin typeface="Comic Sans MS" panose="030F0702030302020204" pitchFamily="66" charset="0"/>
              </a:rPr>
              <a:t>  c</a:t>
            </a:r>
            <a:r>
              <a:rPr lang="en-US" altLang="en-PK" sz="2800" baseline="-25000">
                <a:solidFill>
                  <a:schemeClr val="tx1"/>
                </a:solidFill>
                <a:latin typeface="Comic Sans MS" panose="030F0702030302020204" pitchFamily="66" charset="0"/>
              </a:rPr>
              <a:t>7</a:t>
            </a:r>
            <a:r>
              <a:rPr lang="en-US" altLang="en-PK" sz="2800">
                <a:solidFill>
                  <a:schemeClr val="tx1"/>
                </a:solidFill>
                <a:latin typeface="Comic Sans MS" panose="030F0702030302020204" pitchFamily="66" charset="0"/>
              </a:rPr>
              <a:t> 	   n-1</a:t>
            </a:r>
            <a:endParaRPr lang="en-US" altLang="en-PK" sz="2800">
              <a:solidFill>
                <a:schemeClr val="tx1"/>
              </a:solidFill>
            </a:endParaRPr>
          </a:p>
        </p:txBody>
      </p:sp>
      <p:graphicFrame>
        <p:nvGraphicFramePr>
          <p:cNvPr id="233482" name="Object 10">
            <a:extLst>
              <a:ext uri="{FF2B5EF4-FFF2-40B4-BE49-F238E27FC236}">
                <a16:creationId xmlns:a16="http://schemas.microsoft.com/office/drawing/2014/main" id="{0FC39E08-F8AF-4620-A932-7A08E95A522B}"/>
              </a:ext>
            </a:extLst>
          </p:cNvPr>
          <p:cNvGraphicFramePr>
            <a:graphicFrameLocks noChangeAspect="1"/>
          </p:cNvGraphicFramePr>
          <p:nvPr/>
        </p:nvGraphicFramePr>
        <p:xfrm>
          <a:off x="7380288" y="3881438"/>
          <a:ext cx="1665287" cy="539750"/>
        </p:xfrm>
        <a:graphic>
          <a:graphicData uri="http://schemas.openxmlformats.org/presentationml/2006/ole">
            <mc:AlternateContent xmlns:mc="http://schemas.openxmlformats.org/markup-compatibility/2006">
              <mc:Choice xmlns:v="urn:schemas-microsoft-com:vml" Requires="v">
                <p:oleObj name="Equation" r:id="rId3" imgW="939600" imgH="304560" progId="Equation.3">
                  <p:embed/>
                </p:oleObj>
              </mc:Choice>
              <mc:Fallback>
                <p:oleObj name="Equation" r:id="rId3" imgW="939600" imgH="304560" progId="Equation.3">
                  <p:embed/>
                  <p:pic>
                    <p:nvPicPr>
                      <p:cNvPr id="233482" name="Object 10">
                        <a:extLst>
                          <a:ext uri="{FF2B5EF4-FFF2-40B4-BE49-F238E27FC236}">
                            <a16:creationId xmlns:a16="http://schemas.microsoft.com/office/drawing/2014/main" id="{0FC39E08-F8AF-4620-A932-7A08E95A5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3881438"/>
                        <a:ext cx="166528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3" name="Object 11">
            <a:extLst>
              <a:ext uri="{FF2B5EF4-FFF2-40B4-BE49-F238E27FC236}">
                <a16:creationId xmlns:a16="http://schemas.microsoft.com/office/drawing/2014/main" id="{E1D44C79-E206-4815-91A1-68B97DDB1881}"/>
              </a:ext>
            </a:extLst>
          </p:cNvPr>
          <p:cNvGraphicFramePr>
            <a:graphicFrameLocks noChangeAspect="1"/>
          </p:cNvGraphicFramePr>
          <p:nvPr/>
        </p:nvGraphicFramePr>
        <p:xfrm>
          <a:off x="7483475" y="4510088"/>
          <a:ext cx="1331913" cy="531812"/>
        </p:xfrm>
        <a:graphic>
          <a:graphicData uri="http://schemas.openxmlformats.org/presentationml/2006/ole">
            <mc:AlternateContent xmlns:mc="http://schemas.openxmlformats.org/markup-compatibility/2006">
              <mc:Choice xmlns:v="urn:schemas-microsoft-com:vml" Requires="v">
                <p:oleObj name="Equation" r:id="rId5" imgW="761760" imgH="304560" progId="Equation.3">
                  <p:embed/>
                </p:oleObj>
              </mc:Choice>
              <mc:Fallback>
                <p:oleObj name="Equation" r:id="rId5" imgW="761760" imgH="304560" progId="Equation.3">
                  <p:embed/>
                  <p:pic>
                    <p:nvPicPr>
                      <p:cNvPr id="233483" name="Object 11">
                        <a:extLst>
                          <a:ext uri="{FF2B5EF4-FFF2-40B4-BE49-F238E27FC236}">
                            <a16:creationId xmlns:a16="http://schemas.microsoft.com/office/drawing/2014/main" id="{E1D44C79-E206-4815-91A1-68B97DDB1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475" y="4510088"/>
                        <a:ext cx="13319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4" name="Object 12">
            <a:extLst>
              <a:ext uri="{FF2B5EF4-FFF2-40B4-BE49-F238E27FC236}">
                <a16:creationId xmlns:a16="http://schemas.microsoft.com/office/drawing/2014/main" id="{271DB2C9-46E8-4141-9DE6-C393B21A75EC}"/>
              </a:ext>
            </a:extLst>
          </p:cNvPr>
          <p:cNvGraphicFramePr>
            <a:graphicFrameLocks noChangeAspect="1"/>
          </p:cNvGraphicFramePr>
          <p:nvPr/>
        </p:nvGraphicFramePr>
        <p:xfrm>
          <a:off x="7491413" y="5187950"/>
          <a:ext cx="1333500" cy="531813"/>
        </p:xfrm>
        <a:graphic>
          <a:graphicData uri="http://schemas.openxmlformats.org/presentationml/2006/ole">
            <mc:AlternateContent xmlns:mc="http://schemas.openxmlformats.org/markup-compatibility/2006">
              <mc:Choice xmlns:v="urn:schemas-microsoft-com:vml" Requires="v">
                <p:oleObj name="Equation" r:id="rId7" imgW="761760" imgH="304560" progId="Equation.3">
                  <p:embed/>
                </p:oleObj>
              </mc:Choice>
              <mc:Fallback>
                <p:oleObj name="Equation" r:id="rId7" imgW="761760" imgH="304560" progId="Equation.3">
                  <p:embed/>
                  <p:pic>
                    <p:nvPicPr>
                      <p:cNvPr id="233484" name="Object 12">
                        <a:extLst>
                          <a:ext uri="{FF2B5EF4-FFF2-40B4-BE49-F238E27FC236}">
                            <a16:creationId xmlns:a16="http://schemas.microsoft.com/office/drawing/2014/main" id="{271DB2C9-46E8-4141-9DE6-C393B21A7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1413" y="5187950"/>
                        <a:ext cx="13335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3485" name="Group 13">
            <a:extLst>
              <a:ext uri="{FF2B5EF4-FFF2-40B4-BE49-F238E27FC236}">
                <a16:creationId xmlns:a16="http://schemas.microsoft.com/office/drawing/2014/main" id="{FC1389C3-4825-46E3-A056-4BC774ED058B}"/>
              </a:ext>
            </a:extLst>
          </p:cNvPr>
          <p:cNvGrpSpPr>
            <a:grpSpLocks/>
          </p:cNvGrpSpPr>
          <p:nvPr/>
        </p:nvGrpSpPr>
        <p:grpSpPr bwMode="auto">
          <a:xfrm>
            <a:off x="71438" y="4857750"/>
            <a:ext cx="1655762" cy="1214438"/>
            <a:chOff x="99" y="2286"/>
            <a:chExt cx="1043" cy="765"/>
          </a:xfrm>
        </p:grpSpPr>
        <p:sp>
          <p:nvSpPr>
            <p:cNvPr id="233486" name="Text Box 14">
              <a:extLst>
                <a:ext uri="{FF2B5EF4-FFF2-40B4-BE49-F238E27FC236}">
                  <a16:creationId xmlns:a16="http://schemas.microsoft.com/office/drawing/2014/main" id="{50D742BC-1097-45F7-A638-A8E050F6539A}"/>
                </a:ext>
              </a:extLst>
            </p:cNvPr>
            <p:cNvSpPr txBox="1">
              <a:spLocks noChangeArrowheads="1"/>
            </p:cNvSpPr>
            <p:nvPr/>
          </p:nvSpPr>
          <p:spPr bwMode="auto">
            <a:xfrm>
              <a:off x="99" y="2286"/>
              <a:ext cx="1043"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Symbol" panose="05050102010706020507" pitchFamily="18" charset="2"/>
                <a:buChar char="»"/>
              </a:pPr>
              <a:r>
                <a:rPr lang="en-US" altLang="en-PK" sz="2800">
                  <a:solidFill>
                    <a:srgbClr val="CC0000"/>
                  </a:solidFill>
                  <a:latin typeface="Comic Sans MS" panose="030F0702030302020204" pitchFamily="66" charset="0"/>
                  <a:sym typeface="Symbol" panose="05050102010706020507" pitchFamily="18" charset="2"/>
                </a:rPr>
                <a:t>n</a:t>
              </a:r>
            </a:p>
            <a:p>
              <a:pPr>
                <a:buFont typeface="Symbol" panose="05050102010706020507" pitchFamily="18" charset="2"/>
                <a:buNone/>
              </a:pPr>
              <a:r>
                <a:rPr lang="en-US" altLang="en-PK" sz="2400">
                  <a:solidFill>
                    <a:srgbClr val="CC0000"/>
                  </a:solidFill>
                  <a:latin typeface="Comic Sans MS" panose="030F0702030302020204" pitchFamily="66" charset="0"/>
                  <a:sym typeface="Symbol" panose="05050102010706020507" pitchFamily="18" charset="2"/>
                </a:rPr>
                <a:t>exchanges</a:t>
              </a:r>
            </a:p>
          </p:txBody>
        </p:sp>
        <p:sp>
          <p:nvSpPr>
            <p:cNvPr id="233487" name="Freeform 15">
              <a:extLst>
                <a:ext uri="{FF2B5EF4-FFF2-40B4-BE49-F238E27FC236}">
                  <a16:creationId xmlns:a16="http://schemas.microsoft.com/office/drawing/2014/main" id="{66C5A063-6535-4347-9B86-08DE3D7E7B23}"/>
                </a:ext>
              </a:extLst>
            </p:cNvPr>
            <p:cNvSpPr>
              <a:spLocks/>
            </p:cNvSpPr>
            <p:nvPr/>
          </p:nvSpPr>
          <p:spPr bwMode="auto">
            <a:xfrm rot="5400000" flipV="1">
              <a:off x="698" y="2813"/>
              <a:ext cx="208" cy="267"/>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aphicFrame>
        <p:nvGraphicFramePr>
          <p:cNvPr id="233488" name="Object 16">
            <a:extLst>
              <a:ext uri="{FF2B5EF4-FFF2-40B4-BE49-F238E27FC236}">
                <a16:creationId xmlns:a16="http://schemas.microsoft.com/office/drawing/2014/main" id="{DE988036-11D4-4E78-923A-6BFB0A062AF5}"/>
              </a:ext>
            </a:extLst>
          </p:cNvPr>
          <p:cNvGraphicFramePr>
            <a:graphicFrameLocks noChangeAspect="1"/>
          </p:cNvGraphicFramePr>
          <p:nvPr/>
        </p:nvGraphicFramePr>
        <p:xfrm>
          <a:off x="236538" y="6323013"/>
          <a:ext cx="7950200" cy="534987"/>
        </p:xfrm>
        <a:graphic>
          <a:graphicData uri="http://schemas.openxmlformats.org/presentationml/2006/ole">
            <mc:AlternateContent xmlns:mc="http://schemas.openxmlformats.org/markup-compatibility/2006">
              <mc:Choice xmlns:v="urn:schemas-microsoft-com:vml" Requires="v">
                <p:oleObj name="Equation" r:id="rId9" imgW="5410080" imgH="444240" progId="Equation.DSMT4">
                  <p:embed/>
                </p:oleObj>
              </mc:Choice>
              <mc:Fallback>
                <p:oleObj name="Equation" r:id="rId9" imgW="5410080" imgH="444240" progId="Equation.DSMT4">
                  <p:embed/>
                  <p:pic>
                    <p:nvPicPr>
                      <p:cNvPr id="233488" name="Object 16">
                        <a:extLst>
                          <a:ext uri="{FF2B5EF4-FFF2-40B4-BE49-F238E27FC236}">
                            <a16:creationId xmlns:a16="http://schemas.microsoft.com/office/drawing/2014/main" id="{DE988036-11D4-4E78-923A-6BFB0A062A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538" y="6323013"/>
                        <a:ext cx="7950200"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96415921-A98B-4705-848C-3318C8ABAF15}"/>
              </a:ext>
            </a:extLst>
          </p:cNvPr>
          <p:cNvSpPr>
            <a:spLocks noGrp="1"/>
          </p:cNvSpPr>
          <p:nvPr>
            <p:ph type="dt" sz="half" idx="10"/>
          </p:nvPr>
        </p:nvSpPr>
        <p:spPr/>
        <p:txBody>
          <a:bodyPr/>
          <a:lstStyle/>
          <a:p>
            <a:fld id="{1909308A-8F67-4480-B2EE-CAB911FCFF6A}" type="datetime1">
              <a:rPr lang="en-US" smtClean="0"/>
              <a:t>12/26/2023</a:t>
            </a:fld>
            <a:endParaRPr lang="en-US"/>
          </a:p>
        </p:txBody>
      </p:sp>
    </p:spTree>
    <p:extLst>
      <p:ext uri="{BB962C8B-B14F-4D97-AF65-F5344CB8AC3E}">
        <p14:creationId xmlns:p14="http://schemas.microsoft.com/office/powerpoint/2010/main" val="3457440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8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8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8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348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34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3481">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48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3481">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347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347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334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3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7F930A3-E186-49ED-A941-B2F809A5F974}"/>
              </a:ext>
            </a:extLst>
          </p:cNvPr>
          <p:cNvSpPr>
            <a:spLocks noGrp="1"/>
          </p:cNvSpPr>
          <p:nvPr>
            <p:ph type="sldNum" sz="quarter" idx="11"/>
          </p:nvPr>
        </p:nvSpPr>
        <p:spPr/>
        <p:txBody>
          <a:bodyPr/>
          <a:lstStyle/>
          <a:p>
            <a:fld id="{27E09216-C610-45D7-A690-275006EEF5B5}" type="slidenum">
              <a:rPr lang="en-US" altLang="en-PK"/>
              <a:pPr/>
              <a:t>16</a:t>
            </a:fld>
            <a:endParaRPr lang="en-US" altLang="en-PK"/>
          </a:p>
        </p:txBody>
      </p:sp>
      <p:sp>
        <p:nvSpPr>
          <p:cNvPr id="210946" name="Rectangle 2">
            <a:extLst>
              <a:ext uri="{FF2B5EF4-FFF2-40B4-BE49-F238E27FC236}">
                <a16:creationId xmlns:a16="http://schemas.microsoft.com/office/drawing/2014/main" id="{F69177C2-19FC-47F8-A6B7-F62D370570D1}"/>
              </a:ext>
            </a:extLst>
          </p:cNvPr>
          <p:cNvSpPr>
            <a:spLocks noGrp="1" noChangeArrowheads="1"/>
          </p:cNvSpPr>
          <p:nvPr>
            <p:ph type="title"/>
          </p:nvPr>
        </p:nvSpPr>
        <p:spPr/>
        <p:txBody>
          <a:bodyPr/>
          <a:lstStyle/>
          <a:p>
            <a:r>
              <a:rPr lang="en-US" altLang="en-PK"/>
              <a:t>Insertion Sort</a:t>
            </a:r>
          </a:p>
        </p:txBody>
      </p:sp>
      <p:sp>
        <p:nvSpPr>
          <p:cNvPr id="210947" name="Rectangle 3">
            <a:extLst>
              <a:ext uri="{FF2B5EF4-FFF2-40B4-BE49-F238E27FC236}">
                <a16:creationId xmlns:a16="http://schemas.microsoft.com/office/drawing/2014/main" id="{6FA7E545-64B3-45BD-ACC9-A99B5BCF98C5}"/>
              </a:ext>
            </a:extLst>
          </p:cNvPr>
          <p:cNvSpPr>
            <a:spLocks noGrp="1" noChangeArrowheads="1"/>
          </p:cNvSpPr>
          <p:nvPr>
            <p:ph type="body" idx="1"/>
          </p:nvPr>
        </p:nvSpPr>
        <p:spPr/>
        <p:txBody>
          <a:bodyPr/>
          <a:lstStyle/>
          <a:p>
            <a:pPr>
              <a:lnSpc>
                <a:spcPct val="110000"/>
              </a:lnSpc>
            </a:pPr>
            <a:r>
              <a:rPr lang="en-US" altLang="en-PK"/>
              <a:t>Idea: like sorting a hand of playing cards</a:t>
            </a:r>
          </a:p>
          <a:p>
            <a:pPr lvl="1">
              <a:lnSpc>
                <a:spcPct val="110000"/>
              </a:lnSpc>
            </a:pPr>
            <a:r>
              <a:rPr lang="en-US" altLang="en-PK"/>
              <a:t>Start with an empty left hand and the cards facing down on the table.</a:t>
            </a:r>
          </a:p>
          <a:p>
            <a:pPr lvl="1">
              <a:lnSpc>
                <a:spcPct val="110000"/>
              </a:lnSpc>
            </a:pPr>
            <a:r>
              <a:rPr lang="en-US" altLang="en-PK"/>
              <a:t>Remove one card at a time from the table, and insert it into the correct position in the left hand</a:t>
            </a:r>
          </a:p>
          <a:p>
            <a:pPr lvl="2">
              <a:lnSpc>
                <a:spcPct val="110000"/>
              </a:lnSpc>
            </a:pPr>
            <a:r>
              <a:rPr lang="en-US" altLang="en-PK"/>
              <a:t>compare it with each of the cards already in the hand, from right to left</a:t>
            </a:r>
          </a:p>
          <a:p>
            <a:pPr lvl="1">
              <a:lnSpc>
                <a:spcPct val="110000"/>
              </a:lnSpc>
            </a:pPr>
            <a:r>
              <a:rPr lang="en-US" altLang="en-PK"/>
              <a:t>The cards held in the left hand are sorted</a:t>
            </a:r>
          </a:p>
          <a:p>
            <a:pPr lvl="2">
              <a:lnSpc>
                <a:spcPct val="110000"/>
              </a:lnSpc>
            </a:pPr>
            <a:r>
              <a:rPr lang="en-US" altLang="en-PK"/>
              <a:t>these cards were originally the top cards of the pile on the table</a:t>
            </a:r>
          </a:p>
        </p:txBody>
      </p:sp>
      <p:sp>
        <p:nvSpPr>
          <p:cNvPr id="2" name="Date Placeholder 1">
            <a:extLst>
              <a:ext uri="{FF2B5EF4-FFF2-40B4-BE49-F238E27FC236}">
                <a16:creationId xmlns:a16="http://schemas.microsoft.com/office/drawing/2014/main" id="{433A7253-C5F2-4F9B-9EF5-DCED86254C98}"/>
              </a:ext>
            </a:extLst>
          </p:cNvPr>
          <p:cNvSpPr>
            <a:spLocks noGrp="1"/>
          </p:cNvSpPr>
          <p:nvPr>
            <p:ph type="dt" sz="half" idx="10"/>
          </p:nvPr>
        </p:nvSpPr>
        <p:spPr/>
        <p:txBody>
          <a:bodyPr/>
          <a:lstStyle/>
          <a:p>
            <a:fld id="{FBE14C84-D4CA-4660-8E5F-D816C74BC64F}" type="datetime1">
              <a:rPr lang="en-US" smtClean="0"/>
              <a:t>12/26/2023</a:t>
            </a:fld>
            <a:endParaRPr lang="en-US"/>
          </a:p>
        </p:txBody>
      </p:sp>
    </p:spTree>
    <p:extLst>
      <p:ext uri="{BB962C8B-B14F-4D97-AF65-F5344CB8AC3E}">
        <p14:creationId xmlns:p14="http://schemas.microsoft.com/office/powerpoint/2010/main" val="425009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EC096429-2090-49A9-9FF7-B9812754F3F0}"/>
              </a:ext>
            </a:extLst>
          </p:cNvPr>
          <p:cNvSpPr>
            <a:spLocks noGrp="1"/>
          </p:cNvSpPr>
          <p:nvPr>
            <p:ph type="sldNum" sz="quarter" idx="11"/>
          </p:nvPr>
        </p:nvSpPr>
        <p:spPr/>
        <p:txBody>
          <a:bodyPr/>
          <a:lstStyle/>
          <a:p>
            <a:fld id="{78CD4A13-4B7B-4210-AAA6-31D84ACB02D1}" type="slidenum">
              <a:rPr lang="en-US" altLang="en-PK"/>
              <a:pPr/>
              <a:t>17</a:t>
            </a:fld>
            <a:endParaRPr lang="en-US" altLang="en-PK"/>
          </a:p>
        </p:txBody>
      </p:sp>
      <p:sp>
        <p:nvSpPr>
          <p:cNvPr id="310274" name="Rectangle 2">
            <a:extLst>
              <a:ext uri="{FF2B5EF4-FFF2-40B4-BE49-F238E27FC236}">
                <a16:creationId xmlns:a16="http://schemas.microsoft.com/office/drawing/2014/main" id="{1A1DDEBC-6AA1-4A0E-99C5-1B1CC4D2AE58}"/>
              </a:ext>
            </a:extLst>
          </p:cNvPr>
          <p:cNvSpPr>
            <a:spLocks noChangeArrowheads="1"/>
          </p:cNvSpPr>
          <p:nvPr/>
        </p:nvSpPr>
        <p:spPr bwMode="auto">
          <a:xfrm>
            <a:off x="4398963" y="1989138"/>
            <a:ext cx="42592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en-US" sz="2400" b="1">
                <a:solidFill>
                  <a:srgbClr val="990033"/>
                </a:solidFill>
              </a:rPr>
              <a:t>To insert 12, we need to make room for it by moving first 36 and then 24.</a:t>
            </a:r>
          </a:p>
        </p:txBody>
      </p:sp>
      <p:sp>
        <p:nvSpPr>
          <p:cNvPr id="310275" name="Rectangle 3">
            <a:extLst>
              <a:ext uri="{FF2B5EF4-FFF2-40B4-BE49-F238E27FC236}">
                <a16:creationId xmlns:a16="http://schemas.microsoft.com/office/drawing/2014/main" id="{CA80021C-EDBC-4ED4-A9B9-FC2A78E3B9F6}"/>
              </a:ext>
            </a:extLst>
          </p:cNvPr>
          <p:cNvSpPr>
            <a:spLocks noGrp="1" noChangeArrowheads="1"/>
          </p:cNvSpPr>
          <p:nvPr>
            <p:ph type="title"/>
          </p:nvPr>
        </p:nvSpPr>
        <p:spPr>
          <a:xfrm>
            <a:off x="508000" y="617538"/>
            <a:ext cx="6327775" cy="258762"/>
          </a:xfrm>
          <a:noFill/>
          <a:ln/>
        </p:spPr>
        <p:txBody>
          <a:bodyPr lIns="92075" tIns="46038" rIns="92075" bIns="46038" anchor="b">
            <a:normAutofit fontScale="90000"/>
          </a:bodyPr>
          <a:lstStyle/>
          <a:p>
            <a:r>
              <a:rPr lang="en-US" altLang="en-US"/>
              <a:t>Insertion Sort</a:t>
            </a:r>
          </a:p>
        </p:txBody>
      </p:sp>
      <p:grpSp>
        <p:nvGrpSpPr>
          <p:cNvPr id="310276" name="Group 4">
            <a:extLst>
              <a:ext uri="{FF2B5EF4-FFF2-40B4-BE49-F238E27FC236}">
                <a16:creationId xmlns:a16="http://schemas.microsoft.com/office/drawing/2014/main" id="{0C0B1871-27DA-464A-9B1C-9613575043E0}"/>
              </a:ext>
            </a:extLst>
          </p:cNvPr>
          <p:cNvGrpSpPr>
            <a:grpSpLocks/>
          </p:cNvGrpSpPr>
          <p:nvPr/>
        </p:nvGrpSpPr>
        <p:grpSpPr bwMode="auto">
          <a:xfrm>
            <a:off x="779463" y="2933700"/>
            <a:ext cx="2087562" cy="1235075"/>
            <a:chOff x="491" y="1848"/>
            <a:chExt cx="1315" cy="778"/>
          </a:xfrm>
        </p:grpSpPr>
        <p:sp>
          <p:nvSpPr>
            <p:cNvPr id="310277" name="AutoShape 5">
              <a:extLst>
                <a:ext uri="{FF2B5EF4-FFF2-40B4-BE49-F238E27FC236}">
                  <a16:creationId xmlns:a16="http://schemas.microsoft.com/office/drawing/2014/main" id="{3CC07D20-539B-496E-80AA-A2EA95A5EC0F}"/>
                </a:ext>
              </a:extLst>
            </p:cNvPr>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78" name="AutoShape 6">
              <a:extLst>
                <a:ext uri="{FF2B5EF4-FFF2-40B4-BE49-F238E27FC236}">
                  <a16:creationId xmlns:a16="http://schemas.microsoft.com/office/drawing/2014/main" id="{9AA4456A-F914-4E45-9A48-47A3F48940BF}"/>
                </a:ext>
              </a:extLst>
            </p:cNvPr>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79" name="AutoShape 7">
              <a:extLst>
                <a:ext uri="{FF2B5EF4-FFF2-40B4-BE49-F238E27FC236}">
                  <a16:creationId xmlns:a16="http://schemas.microsoft.com/office/drawing/2014/main" id="{15B95160-DEFA-4EA9-957D-FBE18A96F824}"/>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0" name="Rectangle 8">
              <a:extLst>
                <a:ext uri="{FF2B5EF4-FFF2-40B4-BE49-F238E27FC236}">
                  <a16:creationId xmlns:a16="http://schemas.microsoft.com/office/drawing/2014/main" id="{6FC6862B-A2FF-4A63-8997-6677F4C013C3}"/>
                </a:ext>
              </a:extLst>
            </p:cNvPr>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0281" name="Rectangle 9">
              <a:extLst>
                <a:ext uri="{FF2B5EF4-FFF2-40B4-BE49-F238E27FC236}">
                  <a16:creationId xmlns:a16="http://schemas.microsoft.com/office/drawing/2014/main" id="{2B9BB514-7192-4FBE-A79C-D1950CE55C3A}"/>
                </a:ext>
              </a:extLst>
            </p:cNvPr>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0282" name="Rectangle 10">
              <a:extLst>
                <a:ext uri="{FF2B5EF4-FFF2-40B4-BE49-F238E27FC236}">
                  <a16:creationId xmlns:a16="http://schemas.microsoft.com/office/drawing/2014/main" id="{32274E3C-14AF-4ED6-8C4F-9BB2E60AD6B7}"/>
                </a:ext>
              </a:extLst>
            </p:cNvPr>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0283" name="AutoShape 11">
            <a:extLst>
              <a:ext uri="{FF2B5EF4-FFF2-40B4-BE49-F238E27FC236}">
                <a16:creationId xmlns:a16="http://schemas.microsoft.com/office/drawing/2014/main" id="{7EDEEB47-7EBC-4CDA-A981-1E02379A3A0B}"/>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4" name="Rectangle 12">
            <a:extLst>
              <a:ext uri="{FF2B5EF4-FFF2-40B4-BE49-F238E27FC236}">
                <a16:creationId xmlns:a16="http://schemas.microsoft.com/office/drawing/2014/main" id="{5B64D8E7-E278-4B2E-AA1A-0938E28758AE}"/>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310285" name="AutoShape 13">
            <a:extLst>
              <a:ext uri="{FF2B5EF4-FFF2-40B4-BE49-F238E27FC236}">
                <a16:creationId xmlns:a16="http://schemas.microsoft.com/office/drawing/2014/main" id="{AC9106F6-4163-401D-BB28-455E2128F1D7}"/>
              </a:ext>
            </a:extLst>
          </p:cNvPr>
          <p:cNvSpPr>
            <a:spLocks noChangeArrowheads="1"/>
          </p:cNvSpPr>
          <p:nvPr/>
        </p:nvSpPr>
        <p:spPr bwMode="auto">
          <a:xfrm rot="1740000" flipH="1">
            <a:off x="2784475"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0286" name="Rectangle 14">
            <a:extLst>
              <a:ext uri="{FF2B5EF4-FFF2-40B4-BE49-F238E27FC236}">
                <a16:creationId xmlns:a16="http://schemas.microsoft.com/office/drawing/2014/main" id="{E4E7827D-57C3-4EDF-BD64-EB4921CD2A13}"/>
              </a:ext>
            </a:extLst>
          </p:cNvPr>
          <p:cNvSpPr>
            <a:spLocks noChangeArrowheads="1"/>
          </p:cNvSpPr>
          <p:nvPr/>
        </p:nvSpPr>
        <p:spPr bwMode="auto">
          <a:xfrm rot="1500000">
            <a:off x="2913063" y="3317875"/>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
        <p:nvSpPr>
          <p:cNvPr id="2" name="Date Placeholder 1">
            <a:extLst>
              <a:ext uri="{FF2B5EF4-FFF2-40B4-BE49-F238E27FC236}">
                <a16:creationId xmlns:a16="http://schemas.microsoft.com/office/drawing/2014/main" id="{1252FF9D-1052-45E5-9A22-E55A50327EEE}"/>
              </a:ext>
            </a:extLst>
          </p:cNvPr>
          <p:cNvSpPr>
            <a:spLocks noGrp="1"/>
          </p:cNvSpPr>
          <p:nvPr>
            <p:ph type="dt" sz="half" idx="10"/>
          </p:nvPr>
        </p:nvSpPr>
        <p:spPr/>
        <p:txBody>
          <a:bodyPr/>
          <a:lstStyle/>
          <a:p>
            <a:fld id="{3F7BA79C-FB44-47E9-8932-C88DF3AA4460}" type="datetime1">
              <a:rPr lang="en-US" smtClean="0"/>
              <a:t>12/26/2023</a:t>
            </a:fld>
            <a:endParaRPr lang="en-US"/>
          </a:p>
        </p:txBody>
      </p:sp>
    </p:spTree>
    <p:extLst>
      <p:ext uri="{BB962C8B-B14F-4D97-AF65-F5344CB8AC3E}">
        <p14:creationId xmlns:p14="http://schemas.microsoft.com/office/powerpoint/2010/main" val="1316473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2D6CCB50-38E1-4C50-A1EB-92BC58A826B3}"/>
              </a:ext>
            </a:extLst>
          </p:cNvPr>
          <p:cNvSpPr>
            <a:spLocks noGrp="1"/>
          </p:cNvSpPr>
          <p:nvPr>
            <p:ph type="sldNum" sz="quarter" idx="11"/>
          </p:nvPr>
        </p:nvSpPr>
        <p:spPr/>
        <p:txBody>
          <a:bodyPr/>
          <a:lstStyle/>
          <a:p>
            <a:fld id="{B5943D33-14D3-479A-959B-91F8E0332EC8}" type="slidenum">
              <a:rPr lang="en-US" altLang="en-PK"/>
              <a:pPr/>
              <a:t>18</a:t>
            </a:fld>
            <a:endParaRPr lang="en-US" altLang="en-PK"/>
          </a:p>
        </p:txBody>
      </p:sp>
      <p:grpSp>
        <p:nvGrpSpPr>
          <p:cNvPr id="312322" name="Group 2">
            <a:extLst>
              <a:ext uri="{FF2B5EF4-FFF2-40B4-BE49-F238E27FC236}">
                <a16:creationId xmlns:a16="http://schemas.microsoft.com/office/drawing/2014/main" id="{4FD4E133-2ADD-47B6-8B17-15FA9A73B357}"/>
              </a:ext>
            </a:extLst>
          </p:cNvPr>
          <p:cNvGrpSpPr>
            <a:grpSpLocks/>
          </p:cNvGrpSpPr>
          <p:nvPr/>
        </p:nvGrpSpPr>
        <p:grpSpPr bwMode="auto">
          <a:xfrm>
            <a:off x="779463" y="2933700"/>
            <a:ext cx="2087562" cy="1235075"/>
            <a:chOff x="491" y="1848"/>
            <a:chExt cx="1315" cy="778"/>
          </a:xfrm>
        </p:grpSpPr>
        <p:sp>
          <p:nvSpPr>
            <p:cNvPr id="312323" name="AutoShape 3">
              <a:extLst>
                <a:ext uri="{FF2B5EF4-FFF2-40B4-BE49-F238E27FC236}">
                  <a16:creationId xmlns:a16="http://schemas.microsoft.com/office/drawing/2014/main" id="{B8B253FD-C2D4-413B-8EDE-E20C04B70818}"/>
                </a:ext>
              </a:extLst>
            </p:cNvPr>
            <p:cNvSpPr>
              <a:spLocks noChangeArrowheads="1"/>
            </p:cNvSpPr>
            <p:nvPr/>
          </p:nvSpPr>
          <p:spPr bwMode="auto">
            <a:xfrm rot="20400000">
              <a:off x="491" y="1941"/>
              <a:ext cx="459" cy="685"/>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4" name="AutoShape 4">
              <a:extLst>
                <a:ext uri="{FF2B5EF4-FFF2-40B4-BE49-F238E27FC236}">
                  <a16:creationId xmlns:a16="http://schemas.microsoft.com/office/drawing/2014/main" id="{9710A835-39CD-4C05-AD91-2F71F9483B9C}"/>
                </a:ext>
              </a:extLst>
            </p:cNvPr>
            <p:cNvSpPr>
              <a:spLocks noChangeArrowheads="1"/>
            </p:cNvSpPr>
            <p:nvPr/>
          </p:nvSpPr>
          <p:spPr bwMode="auto">
            <a:xfrm rot="21180000">
              <a:off x="931" y="1848"/>
              <a:ext cx="458"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5" name="AutoShape 5">
              <a:extLst>
                <a:ext uri="{FF2B5EF4-FFF2-40B4-BE49-F238E27FC236}">
                  <a16:creationId xmlns:a16="http://schemas.microsoft.com/office/drawing/2014/main" id="{622EFFD4-BD63-439D-A2DB-E1883E10384E}"/>
                </a:ext>
              </a:extLst>
            </p:cNvPr>
            <p:cNvSpPr>
              <a:spLocks noChangeArrowheads="1"/>
            </p:cNvSpPr>
            <p:nvPr/>
          </p:nvSpPr>
          <p:spPr bwMode="auto">
            <a:xfrm rot="720000">
              <a:off x="1341"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26" name="Rectangle 6">
              <a:extLst>
                <a:ext uri="{FF2B5EF4-FFF2-40B4-BE49-F238E27FC236}">
                  <a16:creationId xmlns:a16="http://schemas.microsoft.com/office/drawing/2014/main" id="{C6CB581B-11C0-44D6-B999-4A1B0D887EE6}"/>
                </a:ext>
              </a:extLst>
            </p:cNvPr>
            <p:cNvSpPr>
              <a:spLocks noChangeArrowheads="1"/>
            </p:cNvSpPr>
            <p:nvPr/>
          </p:nvSpPr>
          <p:spPr bwMode="auto">
            <a:xfrm rot="20460000">
              <a:off x="556" y="1981"/>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2327" name="Rectangle 7">
              <a:extLst>
                <a:ext uri="{FF2B5EF4-FFF2-40B4-BE49-F238E27FC236}">
                  <a16:creationId xmlns:a16="http://schemas.microsoft.com/office/drawing/2014/main" id="{9FE45ECF-3C5C-4687-B53D-3D05E49BD1D0}"/>
                </a:ext>
              </a:extLst>
            </p:cNvPr>
            <p:cNvSpPr>
              <a:spLocks noChangeArrowheads="1"/>
            </p:cNvSpPr>
            <p:nvPr/>
          </p:nvSpPr>
          <p:spPr bwMode="auto">
            <a:xfrm rot="21180000">
              <a:off x="938" y="1934"/>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sp>
          <p:nvSpPr>
            <p:cNvPr id="312328" name="Rectangle 8">
              <a:extLst>
                <a:ext uri="{FF2B5EF4-FFF2-40B4-BE49-F238E27FC236}">
                  <a16:creationId xmlns:a16="http://schemas.microsoft.com/office/drawing/2014/main" id="{059E1DCB-A2AD-4AAB-B5AA-90C6C846D152}"/>
                </a:ext>
              </a:extLst>
            </p:cNvPr>
            <p:cNvSpPr>
              <a:spLocks noChangeArrowheads="1"/>
            </p:cNvSpPr>
            <p:nvPr/>
          </p:nvSpPr>
          <p:spPr bwMode="auto">
            <a:xfrm rot="480000">
              <a:off x="1405"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grpSp>
      <p:sp>
        <p:nvSpPr>
          <p:cNvPr id="312330" name="Rectangle 10">
            <a:extLst>
              <a:ext uri="{FF2B5EF4-FFF2-40B4-BE49-F238E27FC236}">
                <a16:creationId xmlns:a16="http://schemas.microsoft.com/office/drawing/2014/main" id="{9451A028-D560-4290-8CD8-AD3EDBD3221C}"/>
              </a:ext>
            </a:extLst>
          </p:cNvPr>
          <p:cNvSpPr>
            <a:spLocks noGrp="1" noChangeArrowheads="1"/>
          </p:cNvSpPr>
          <p:nvPr>
            <p:ph type="title"/>
          </p:nvPr>
        </p:nvSpPr>
        <p:spPr>
          <a:xfrm>
            <a:off x="423863" y="358775"/>
            <a:ext cx="6424612" cy="388938"/>
          </a:xfrm>
          <a:noFill/>
          <a:ln/>
        </p:spPr>
        <p:txBody>
          <a:bodyPr lIns="92075" tIns="46038" rIns="92075" bIns="46038" anchor="b">
            <a:normAutofit fontScale="90000"/>
          </a:bodyPr>
          <a:lstStyle/>
          <a:p>
            <a:r>
              <a:rPr lang="en-US" altLang="en-US"/>
              <a:t>Insertion Sort</a:t>
            </a:r>
          </a:p>
        </p:txBody>
      </p:sp>
      <p:sp>
        <p:nvSpPr>
          <p:cNvPr id="312331" name="AutoShape 11">
            <a:extLst>
              <a:ext uri="{FF2B5EF4-FFF2-40B4-BE49-F238E27FC236}">
                <a16:creationId xmlns:a16="http://schemas.microsoft.com/office/drawing/2014/main" id="{3F03AEAC-00ED-426C-8C6F-E5DDF4E4BCE5}"/>
              </a:ext>
            </a:extLst>
          </p:cNvPr>
          <p:cNvSpPr>
            <a:spLocks noChangeArrowheads="1"/>
          </p:cNvSpPr>
          <p:nvPr/>
        </p:nvSpPr>
        <p:spPr bwMode="auto">
          <a:xfrm rot="1740000" flipH="1">
            <a:off x="3506788" y="314960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32" name="Rectangle 12">
            <a:extLst>
              <a:ext uri="{FF2B5EF4-FFF2-40B4-BE49-F238E27FC236}">
                <a16:creationId xmlns:a16="http://schemas.microsoft.com/office/drawing/2014/main" id="{C77F6D48-DE25-4079-AA70-8D845D4DE233}"/>
              </a:ext>
            </a:extLst>
          </p:cNvPr>
          <p:cNvSpPr>
            <a:spLocks noChangeArrowheads="1"/>
          </p:cNvSpPr>
          <p:nvPr/>
        </p:nvSpPr>
        <p:spPr bwMode="auto">
          <a:xfrm rot="1500000">
            <a:off x="3635375" y="331787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sp>
        <p:nvSpPr>
          <p:cNvPr id="312333" name="AutoShape 13">
            <a:extLst>
              <a:ext uri="{FF2B5EF4-FFF2-40B4-BE49-F238E27FC236}">
                <a16:creationId xmlns:a16="http://schemas.microsoft.com/office/drawing/2014/main" id="{3AE14621-3164-4EC1-A1D3-2CB3EBA9FBA0}"/>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2334" name="Rectangle 14">
            <a:extLst>
              <a:ext uri="{FF2B5EF4-FFF2-40B4-BE49-F238E27FC236}">
                <a16:creationId xmlns:a16="http://schemas.microsoft.com/office/drawing/2014/main" id="{7245A8E8-70C6-4DE3-8F26-B1A292B71A22}"/>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2" name="Date Placeholder 1">
            <a:extLst>
              <a:ext uri="{FF2B5EF4-FFF2-40B4-BE49-F238E27FC236}">
                <a16:creationId xmlns:a16="http://schemas.microsoft.com/office/drawing/2014/main" id="{A831CA77-30A6-457A-9B0F-5A911FAD87B9}"/>
              </a:ext>
            </a:extLst>
          </p:cNvPr>
          <p:cNvSpPr>
            <a:spLocks noGrp="1"/>
          </p:cNvSpPr>
          <p:nvPr>
            <p:ph type="dt" sz="half" idx="10"/>
          </p:nvPr>
        </p:nvSpPr>
        <p:spPr/>
        <p:txBody>
          <a:bodyPr/>
          <a:lstStyle/>
          <a:p>
            <a:fld id="{C99E92EB-9896-414A-B11C-9E2D8244D4FD}" type="datetime1">
              <a:rPr lang="en-US" smtClean="0"/>
              <a:t>12/26/2023</a:t>
            </a:fld>
            <a:endParaRPr lang="en-US"/>
          </a:p>
        </p:txBody>
      </p:sp>
    </p:spTree>
    <p:extLst>
      <p:ext uri="{BB962C8B-B14F-4D97-AF65-F5344CB8AC3E}">
        <p14:creationId xmlns:p14="http://schemas.microsoft.com/office/powerpoint/2010/main" val="285664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79E74848-702E-4BCC-AE50-D65084493DD2}"/>
              </a:ext>
            </a:extLst>
          </p:cNvPr>
          <p:cNvSpPr>
            <a:spLocks noGrp="1"/>
          </p:cNvSpPr>
          <p:nvPr>
            <p:ph type="sldNum" sz="quarter" idx="11"/>
          </p:nvPr>
        </p:nvSpPr>
        <p:spPr/>
        <p:txBody>
          <a:bodyPr/>
          <a:lstStyle/>
          <a:p>
            <a:fld id="{689AD2A8-66EF-4A59-869B-A0E67CC270FB}" type="slidenum">
              <a:rPr lang="en-US" altLang="en-PK"/>
              <a:pPr/>
              <a:t>19</a:t>
            </a:fld>
            <a:endParaRPr lang="en-US" altLang="en-PK"/>
          </a:p>
        </p:txBody>
      </p:sp>
      <p:sp>
        <p:nvSpPr>
          <p:cNvPr id="314371" name="Rectangle 3">
            <a:extLst>
              <a:ext uri="{FF2B5EF4-FFF2-40B4-BE49-F238E27FC236}">
                <a16:creationId xmlns:a16="http://schemas.microsoft.com/office/drawing/2014/main" id="{CF95D8F8-851E-4BD0-9849-FAF7D4E91336}"/>
              </a:ext>
            </a:extLst>
          </p:cNvPr>
          <p:cNvSpPr>
            <a:spLocks noGrp="1" noChangeArrowheads="1"/>
          </p:cNvSpPr>
          <p:nvPr>
            <p:ph type="title"/>
          </p:nvPr>
        </p:nvSpPr>
        <p:spPr>
          <a:xfrm>
            <a:off x="341313" y="230188"/>
            <a:ext cx="6494462" cy="517525"/>
          </a:xfrm>
          <a:noFill/>
          <a:ln/>
        </p:spPr>
        <p:txBody>
          <a:bodyPr lIns="92075" tIns="46038" rIns="92075" bIns="46038" anchor="b">
            <a:normAutofit fontScale="90000"/>
          </a:bodyPr>
          <a:lstStyle/>
          <a:p>
            <a:r>
              <a:rPr lang="en-US" altLang="en-US"/>
              <a:t>Insertion Sort</a:t>
            </a:r>
          </a:p>
        </p:txBody>
      </p:sp>
      <p:sp>
        <p:nvSpPr>
          <p:cNvPr id="314372" name="AutoShape 4">
            <a:extLst>
              <a:ext uri="{FF2B5EF4-FFF2-40B4-BE49-F238E27FC236}">
                <a16:creationId xmlns:a16="http://schemas.microsoft.com/office/drawing/2014/main" id="{85B18CB0-440E-49F9-979B-92B55A532A3E}"/>
              </a:ext>
            </a:extLst>
          </p:cNvPr>
          <p:cNvSpPr>
            <a:spLocks noChangeArrowheads="1"/>
          </p:cNvSpPr>
          <p:nvPr/>
        </p:nvSpPr>
        <p:spPr bwMode="auto">
          <a:xfrm rot="20400000">
            <a:off x="779463" y="3081338"/>
            <a:ext cx="728662" cy="1087437"/>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3" name="AutoShape 5">
            <a:extLst>
              <a:ext uri="{FF2B5EF4-FFF2-40B4-BE49-F238E27FC236}">
                <a16:creationId xmlns:a16="http://schemas.microsoft.com/office/drawing/2014/main" id="{8338D77B-3E22-46EB-8587-75573A1E49AD}"/>
              </a:ext>
            </a:extLst>
          </p:cNvPr>
          <p:cNvSpPr>
            <a:spLocks noChangeArrowheads="1"/>
          </p:cNvSpPr>
          <p:nvPr/>
        </p:nvSpPr>
        <p:spPr bwMode="auto">
          <a:xfrm rot="21180000">
            <a:off x="1477963" y="2933700"/>
            <a:ext cx="727075"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4" name="Rectangle 6">
            <a:extLst>
              <a:ext uri="{FF2B5EF4-FFF2-40B4-BE49-F238E27FC236}">
                <a16:creationId xmlns:a16="http://schemas.microsoft.com/office/drawing/2014/main" id="{582F2DFF-F90F-4DFD-862E-81476DF13EA6}"/>
              </a:ext>
            </a:extLst>
          </p:cNvPr>
          <p:cNvSpPr>
            <a:spLocks noChangeArrowheads="1"/>
          </p:cNvSpPr>
          <p:nvPr/>
        </p:nvSpPr>
        <p:spPr bwMode="auto">
          <a:xfrm rot="20460000">
            <a:off x="882650" y="3144838"/>
            <a:ext cx="409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6</a:t>
            </a:r>
          </a:p>
        </p:txBody>
      </p:sp>
      <p:sp>
        <p:nvSpPr>
          <p:cNvPr id="314375" name="Rectangle 7">
            <a:extLst>
              <a:ext uri="{FF2B5EF4-FFF2-40B4-BE49-F238E27FC236}">
                <a16:creationId xmlns:a16="http://schemas.microsoft.com/office/drawing/2014/main" id="{842E4316-F797-4FEF-8DBB-1C16841798EB}"/>
              </a:ext>
            </a:extLst>
          </p:cNvPr>
          <p:cNvSpPr>
            <a:spLocks noChangeArrowheads="1"/>
          </p:cNvSpPr>
          <p:nvPr/>
        </p:nvSpPr>
        <p:spPr bwMode="auto">
          <a:xfrm rot="21180000">
            <a:off x="1489075" y="3070225"/>
            <a:ext cx="636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10</a:t>
            </a:r>
          </a:p>
        </p:txBody>
      </p:sp>
      <p:grpSp>
        <p:nvGrpSpPr>
          <p:cNvPr id="314376" name="Group 8">
            <a:extLst>
              <a:ext uri="{FF2B5EF4-FFF2-40B4-BE49-F238E27FC236}">
                <a16:creationId xmlns:a16="http://schemas.microsoft.com/office/drawing/2014/main" id="{566C78C5-2BE7-4AEF-9D8C-F9E01E0F920E}"/>
              </a:ext>
            </a:extLst>
          </p:cNvPr>
          <p:cNvGrpSpPr>
            <a:grpSpLocks/>
          </p:cNvGrpSpPr>
          <p:nvPr/>
        </p:nvGrpSpPr>
        <p:grpSpPr bwMode="auto">
          <a:xfrm>
            <a:off x="2851150" y="2935288"/>
            <a:ext cx="1420813" cy="1300162"/>
            <a:chOff x="1796" y="1849"/>
            <a:chExt cx="895" cy="819"/>
          </a:xfrm>
        </p:grpSpPr>
        <p:sp>
          <p:nvSpPr>
            <p:cNvPr id="314377" name="AutoShape 9">
              <a:extLst>
                <a:ext uri="{FF2B5EF4-FFF2-40B4-BE49-F238E27FC236}">
                  <a16:creationId xmlns:a16="http://schemas.microsoft.com/office/drawing/2014/main" id="{EA56DBFD-F055-445B-840C-7D44278CC0EA}"/>
                </a:ext>
              </a:extLst>
            </p:cNvPr>
            <p:cNvSpPr>
              <a:spLocks noChangeArrowheads="1"/>
            </p:cNvSpPr>
            <p:nvPr/>
          </p:nvSpPr>
          <p:spPr bwMode="auto">
            <a:xfrm rot="720000">
              <a:off x="1796" y="1849"/>
              <a:ext cx="459"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8" name="AutoShape 10">
              <a:extLst>
                <a:ext uri="{FF2B5EF4-FFF2-40B4-BE49-F238E27FC236}">
                  <a16:creationId xmlns:a16="http://schemas.microsoft.com/office/drawing/2014/main" id="{3AC8088F-57F7-40C3-9143-ECD3A039616E}"/>
                </a:ext>
              </a:extLst>
            </p:cNvPr>
            <p:cNvSpPr>
              <a:spLocks noChangeArrowheads="1"/>
            </p:cNvSpPr>
            <p:nvPr/>
          </p:nvSpPr>
          <p:spPr bwMode="auto">
            <a:xfrm rot="1740000" flipH="1">
              <a:off x="2209" y="1984"/>
              <a:ext cx="460" cy="684"/>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79" name="Rectangle 11">
              <a:extLst>
                <a:ext uri="{FF2B5EF4-FFF2-40B4-BE49-F238E27FC236}">
                  <a16:creationId xmlns:a16="http://schemas.microsoft.com/office/drawing/2014/main" id="{09F6EF4B-C30C-49BB-B5AF-AB8F1E548E20}"/>
                </a:ext>
              </a:extLst>
            </p:cNvPr>
            <p:cNvSpPr>
              <a:spLocks noChangeArrowheads="1"/>
            </p:cNvSpPr>
            <p:nvPr/>
          </p:nvSpPr>
          <p:spPr bwMode="auto">
            <a:xfrm rot="480000">
              <a:off x="1860" y="1921"/>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24</a:t>
              </a:r>
            </a:p>
          </p:txBody>
        </p:sp>
        <p:sp>
          <p:nvSpPr>
            <p:cNvPr id="314380" name="Rectangle 12">
              <a:extLst>
                <a:ext uri="{FF2B5EF4-FFF2-40B4-BE49-F238E27FC236}">
                  <a16:creationId xmlns:a16="http://schemas.microsoft.com/office/drawing/2014/main" id="{30B47B4B-E4E6-4257-B83A-8106336079B5}"/>
                </a:ext>
              </a:extLst>
            </p:cNvPr>
            <p:cNvSpPr>
              <a:spLocks noChangeArrowheads="1"/>
            </p:cNvSpPr>
            <p:nvPr/>
          </p:nvSpPr>
          <p:spPr bwMode="auto">
            <a:xfrm rot="1500000">
              <a:off x="2290" y="2090"/>
              <a:ext cx="4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36</a:t>
              </a:r>
            </a:p>
          </p:txBody>
        </p:sp>
      </p:grpSp>
      <p:sp>
        <p:nvSpPr>
          <p:cNvPr id="314381" name="AutoShape 13">
            <a:extLst>
              <a:ext uri="{FF2B5EF4-FFF2-40B4-BE49-F238E27FC236}">
                <a16:creationId xmlns:a16="http://schemas.microsoft.com/office/drawing/2014/main" id="{82399994-CC0A-44F3-AA35-21A3C86CDADD}"/>
              </a:ext>
            </a:extLst>
          </p:cNvPr>
          <p:cNvSpPr>
            <a:spLocks noChangeArrowheads="1"/>
          </p:cNvSpPr>
          <p:nvPr/>
        </p:nvSpPr>
        <p:spPr bwMode="auto">
          <a:xfrm rot="1740000" flipH="1">
            <a:off x="3019425" y="4705350"/>
            <a:ext cx="730250" cy="1085850"/>
          </a:xfrm>
          <a:prstGeom prst="roundRect">
            <a:avLst>
              <a:gd name="adj" fmla="val 12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314382" name="Rectangle 14">
            <a:extLst>
              <a:ext uri="{FF2B5EF4-FFF2-40B4-BE49-F238E27FC236}">
                <a16:creationId xmlns:a16="http://schemas.microsoft.com/office/drawing/2014/main" id="{4E7B80FF-89B9-4379-95FB-CEF9DC62AFF7}"/>
              </a:ext>
            </a:extLst>
          </p:cNvPr>
          <p:cNvSpPr>
            <a:spLocks noChangeArrowheads="1"/>
          </p:cNvSpPr>
          <p:nvPr/>
        </p:nvSpPr>
        <p:spPr bwMode="auto">
          <a:xfrm rot="1800000">
            <a:off x="3084513" y="4832350"/>
            <a:ext cx="636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3200" b="1"/>
              <a:t>12</a:t>
            </a:r>
          </a:p>
        </p:txBody>
      </p:sp>
      <p:sp>
        <p:nvSpPr>
          <p:cNvPr id="2" name="Date Placeholder 1">
            <a:extLst>
              <a:ext uri="{FF2B5EF4-FFF2-40B4-BE49-F238E27FC236}">
                <a16:creationId xmlns:a16="http://schemas.microsoft.com/office/drawing/2014/main" id="{762EFF7E-3B57-4AA2-8B74-7D704EF497D1}"/>
              </a:ext>
            </a:extLst>
          </p:cNvPr>
          <p:cNvSpPr>
            <a:spLocks noGrp="1"/>
          </p:cNvSpPr>
          <p:nvPr>
            <p:ph type="dt" sz="half" idx="10"/>
          </p:nvPr>
        </p:nvSpPr>
        <p:spPr/>
        <p:txBody>
          <a:bodyPr/>
          <a:lstStyle/>
          <a:p>
            <a:fld id="{3592FE00-AAB6-4B91-B042-FC9BE58FFA2C}" type="datetime1">
              <a:rPr lang="en-US" smtClean="0"/>
              <a:t>12/26/2023</a:t>
            </a:fld>
            <a:endParaRPr lang="en-US"/>
          </a:p>
        </p:txBody>
      </p:sp>
    </p:spTree>
    <p:extLst>
      <p:ext uri="{BB962C8B-B14F-4D97-AF65-F5344CB8AC3E}">
        <p14:creationId xmlns:p14="http://schemas.microsoft.com/office/powerpoint/2010/main" val="314820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865"/>
            <a:ext cx="7886700" cy="1325563"/>
          </a:xfrm>
        </p:spPr>
        <p:txBody>
          <a:bodyPr/>
          <a:lstStyle/>
          <a:p>
            <a:r>
              <a:rPr lang="en-US" dirty="0"/>
              <a:t>Last time</a:t>
            </a:r>
          </a:p>
        </p:txBody>
      </p:sp>
      <p:sp>
        <p:nvSpPr>
          <p:cNvPr id="3" name="Content Placeholder 2"/>
          <p:cNvSpPr>
            <a:spLocks noGrp="1"/>
          </p:cNvSpPr>
          <p:nvPr>
            <p:ph idx="1"/>
          </p:nvPr>
        </p:nvSpPr>
        <p:spPr>
          <a:xfrm>
            <a:off x="781050" y="2048460"/>
            <a:ext cx="4277087" cy="2083346"/>
          </a:xfrm>
        </p:spPr>
        <p:txBody>
          <a:bodyPr>
            <a:normAutofit/>
          </a:bodyPr>
          <a:lstStyle/>
          <a:p>
            <a:r>
              <a:rPr lang="en-US" sz="2400" dirty="0"/>
              <a:t>Algorithms are awesome!</a:t>
            </a:r>
          </a:p>
          <a:p>
            <a:r>
              <a:rPr lang="en-US" sz="2400" dirty="0"/>
              <a:t>Our motivating questions: </a:t>
            </a:r>
          </a:p>
          <a:p>
            <a:pPr lvl="1"/>
            <a:r>
              <a:rPr lang="en-US" sz="2000" dirty="0"/>
              <a:t>Does it work?</a:t>
            </a:r>
          </a:p>
          <a:p>
            <a:pPr lvl="1"/>
            <a:r>
              <a:rPr lang="en-US" sz="2000" dirty="0"/>
              <a:t>Is it fast?</a:t>
            </a:r>
          </a:p>
          <a:p>
            <a:pPr lvl="1"/>
            <a:r>
              <a:rPr lang="en-US" sz="2000" dirty="0"/>
              <a:t>Can I do better? </a:t>
            </a:r>
          </a:p>
        </p:txBody>
      </p:sp>
      <p:sp>
        <p:nvSpPr>
          <p:cNvPr id="4" name="Content Placeholder 2"/>
          <p:cNvSpPr txBox="1">
            <a:spLocks/>
          </p:cNvSpPr>
          <p:nvPr/>
        </p:nvSpPr>
        <p:spPr>
          <a:xfrm>
            <a:off x="781050" y="4808157"/>
            <a:ext cx="7886700" cy="171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Karatsuba integer multiplication</a:t>
            </a:r>
          </a:p>
          <a:p>
            <a:r>
              <a:rPr lang="en-US" sz="2400" dirty="0"/>
              <a:t>Example of “Divide and Conquer”</a:t>
            </a:r>
          </a:p>
          <a:p>
            <a:r>
              <a:rPr lang="en-US" sz="2400" dirty="0"/>
              <a:t>Not-so-rigorous analysis</a:t>
            </a:r>
          </a:p>
        </p:txBody>
      </p:sp>
      <p:sp>
        <p:nvSpPr>
          <p:cNvPr id="5" name="TextBox 4"/>
          <p:cNvSpPr txBox="1"/>
          <p:nvPr/>
        </p:nvSpPr>
        <p:spPr>
          <a:xfrm>
            <a:off x="628650" y="1398301"/>
            <a:ext cx="2006318" cy="584775"/>
          </a:xfrm>
          <a:prstGeom prst="rect">
            <a:avLst/>
          </a:prstGeom>
          <a:noFill/>
        </p:spPr>
        <p:txBody>
          <a:bodyPr wrap="none" rtlCol="0">
            <a:spAutoFit/>
          </a:bodyPr>
          <a:lstStyle/>
          <a:p>
            <a:r>
              <a:rPr lang="en-US" sz="3200" dirty="0">
                <a:solidFill>
                  <a:schemeClr val="tx2">
                    <a:lumMod val="60000"/>
                    <a:lumOff val="40000"/>
                  </a:schemeClr>
                </a:solidFill>
              </a:rPr>
              <a:t>Philosophy</a:t>
            </a:r>
          </a:p>
        </p:txBody>
      </p:sp>
      <p:sp>
        <p:nvSpPr>
          <p:cNvPr id="6" name="TextBox 5"/>
          <p:cNvSpPr txBox="1"/>
          <p:nvPr/>
        </p:nvSpPr>
        <p:spPr>
          <a:xfrm>
            <a:off x="628650" y="4177594"/>
            <a:ext cx="3094437" cy="584775"/>
          </a:xfrm>
          <a:prstGeom prst="rect">
            <a:avLst/>
          </a:prstGeom>
          <a:noFill/>
        </p:spPr>
        <p:txBody>
          <a:bodyPr wrap="none" rtlCol="0">
            <a:spAutoFit/>
          </a:bodyPr>
          <a:lstStyle/>
          <a:p>
            <a:r>
              <a:rPr lang="en-US" sz="3200" dirty="0">
                <a:solidFill>
                  <a:schemeClr val="tx2">
                    <a:lumMod val="60000"/>
                    <a:lumOff val="40000"/>
                  </a:schemeClr>
                </a:solidFill>
              </a:rPr>
              <a:t>Technical content</a:t>
            </a:r>
          </a:p>
        </p:txBody>
      </p:sp>
      <p:sp>
        <p:nvSpPr>
          <p:cNvPr id="7" name="Date Placeholder 6">
            <a:extLst>
              <a:ext uri="{FF2B5EF4-FFF2-40B4-BE49-F238E27FC236}">
                <a16:creationId xmlns:a16="http://schemas.microsoft.com/office/drawing/2014/main" id="{3F511FA3-596F-4B2D-8272-B9CF1E8E9998}"/>
              </a:ext>
            </a:extLst>
          </p:cNvPr>
          <p:cNvSpPr>
            <a:spLocks noGrp="1"/>
          </p:cNvSpPr>
          <p:nvPr>
            <p:ph type="dt" sz="half" idx="10"/>
          </p:nvPr>
        </p:nvSpPr>
        <p:spPr/>
        <p:txBody>
          <a:bodyPr/>
          <a:lstStyle/>
          <a:p>
            <a:fld id="{D03B997D-CEE3-4051-B931-77597A6E8D56}" type="datetime1">
              <a:rPr lang="en-US" smtClean="0"/>
              <a:t>12/26/2023</a:t>
            </a:fld>
            <a:endParaRPr lang="en-US"/>
          </a:p>
        </p:txBody>
      </p:sp>
      <p:sp>
        <p:nvSpPr>
          <p:cNvPr id="8" name="Slide Number Placeholder 7">
            <a:extLst>
              <a:ext uri="{FF2B5EF4-FFF2-40B4-BE49-F238E27FC236}">
                <a16:creationId xmlns:a16="http://schemas.microsoft.com/office/drawing/2014/main" id="{A1AD41AE-FC2C-4349-BF72-1AA3629805B5}"/>
              </a:ext>
            </a:extLst>
          </p:cNvPr>
          <p:cNvSpPr>
            <a:spLocks noGrp="1"/>
          </p:cNvSpPr>
          <p:nvPr>
            <p:ph type="sldNum" sz="quarter" idx="12"/>
          </p:nvPr>
        </p:nvSpPr>
        <p:spPr/>
        <p:txBody>
          <a:bodyPr/>
          <a:lstStyle/>
          <a:p>
            <a:fld id="{944B0CA4-3198-9940-9118-E85F445E1A6F}" type="slidenum">
              <a:rPr lang="en-US" smtClean="0"/>
              <a:t>2</a:t>
            </a:fld>
            <a:endParaRPr lang="en-US"/>
          </a:p>
        </p:txBody>
      </p:sp>
    </p:spTree>
    <p:extLst>
      <p:ext uri="{BB962C8B-B14F-4D97-AF65-F5344CB8AC3E}">
        <p14:creationId xmlns:p14="http://schemas.microsoft.com/office/powerpoint/2010/main" val="128233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96638"/>
            <a:ext cx="7886700" cy="1325563"/>
          </a:xfrm>
        </p:spPr>
        <p:txBody>
          <a:bodyPr/>
          <a:lstStyle/>
          <a:p>
            <a:r>
              <a:rPr lang="en-US" dirty="0" err="1"/>
              <a:t>InsertionSort</a:t>
            </a:r>
            <a:r>
              <a:rPr lang="en-US" dirty="0"/>
              <a:t> </a:t>
            </a:r>
            <a:br>
              <a:rPr lang="en-US" dirty="0"/>
            </a:br>
            <a:r>
              <a:rPr lang="en-US" sz="2400" dirty="0"/>
              <a:t>example</a:t>
            </a:r>
            <a:endParaRPr lang="en-US" sz="1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569660"/>
          </a:xfrm>
          <a:prstGeom prst="rect">
            <a:avLst/>
          </a:prstGeom>
          <a:noFill/>
        </p:spPr>
        <p:txBody>
          <a:bodyPr wrap="square" rtlCol="0">
            <a:spAutoFit/>
          </a:bodyPr>
          <a:lstStyle/>
          <a:p>
            <a:r>
              <a:rPr lang="en-US" sz="2400" dirty="0">
                <a:solidFill>
                  <a:srgbClr val="F26021"/>
                </a:solidFill>
              </a:rPr>
              <a:t>Start by moving A[1] toward the beginning of the list until you find something smaller (or can’t go any further):</a:t>
            </a: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3" name="Date Placeholder 2">
            <a:extLst>
              <a:ext uri="{FF2B5EF4-FFF2-40B4-BE49-F238E27FC236}">
                <a16:creationId xmlns:a16="http://schemas.microsoft.com/office/drawing/2014/main" id="{F255B8F2-CAE6-499A-9BF4-6972874C8F79}"/>
              </a:ext>
            </a:extLst>
          </p:cNvPr>
          <p:cNvSpPr>
            <a:spLocks noGrp="1"/>
          </p:cNvSpPr>
          <p:nvPr>
            <p:ph type="dt" sz="half" idx="10"/>
          </p:nvPr>
        </p:nvSpPr>
        <p:spPr/>
        <p:txBody>
          <a:bodyPr/>
          <a:lstStyle/>
          <a:p>
            <a:fld id="{DC547813-D0F7-465B-9FAB-731162ABC614}" type="datetime1">
              <a:rPr lang="en-US" smtClean="0"/>
              <a:t>12/26/2023</a:t>
            </a:fld>
            <a:endParaRPr lang="en-US"/>
          </a:p>
        </p:txBody>
      </p:sp>
      <p:sp>
        <p:nvSpPr>
          <p:cNvPr id="40" name="Slide Number Placeholder 39">
            <a:extLst>
              <a:ext uri="{FF2B5EF4-FFF2-40B4-BE49-F238E27FC236}">
                <a16:creationId xmlns:a16="http://schemas.microsoft.com/office/drawing/2014/main" id="{4F010919-6AEE-4494-9E1B-58B7A456B3F7}"/>
              </a:ext>
            </a:extLst>
          </p:cNvPr>
          <p:cNvSpPr>
            <a:spLocks noGrp="1"/>
          </p:cNvSpPr>
          <p:nvPr>
            <p:ph type="sldNum" sz="quarter" idx="12"/>
          </p:nvPr>
        </p:nvSpPr>
        <p:spPr/>
        <p:txBody>
          <a:bodyPr/>
          <a:lstStyle/>
          <a:p>
            <a:fld id="{944B0CA4-3198-9940-9118-E85F445E1A6F}" type="slidenum">
              <a:rPr lang="en-US" smtClean="0"/>
              <a:t>20</a:t>
            </a:fld>
            <a:endParaRPr lang="en-US"/>
          </a:p>
        </p:txBody>
      </p:sp>
    </p:spTree>
    <p:extLst>
      <p:ext uri="{BB962C8B-B14F-4D97-AF65-F5344CB8AC3E}">
        <p14:creationId xmlns:p14="http://schemas.microsoft.com/office/powerpoint/2010/main" val="382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a:extLst>
              <a:ext uri="{FF2B5EF4-FFF2-40B4-BE49-F238E27FC236}">
                <a16:creationId xmlns:a16="http://schemas.microsoft.com/office/drawing/2014/main" id="{6A31DE25-CC2B-4E80-ABF0-758DB5A4E230}"/>
              </a:ext>
            </a:extLst>
          </p:cNvPr>
          <p:cNvSpPr>
            <a:spLocks noGrp="1"/>
          </p:cNvSpPr>
          <p:nvPr>
            <p:ph type="sldNum" sz="quarter" idx="11"/>
          </p:nvPr>
        </p:nvSpPr>
        <p:spPr/>
        <p:txBody>
          <a:bodyPr/>
          <a:lstStyle/>
          <a:p>
            <a:fld id="{6D588223-72A2-43DD-844E-D10BB57DFA91}" type="slidenum">
              <a:rPr lang="en-US" altLang="en-PK"/>
              <a:pPr/>
              <a:t>21</a:t>
            </a:fld>
            <a:endParaRPr lang="en-US" altLang="en-PK"/>
          </a:p>
        </p:txBody>
      </p:sp>
      <p:sp>
        <p:nvSpPr>
          <p:cNvPr id="280578" name="Rectangle 2">
            <a:extLst>
              <a:ext uri="{FF2B5EF4-FFF2-40B4-BE49-F238E27FC236}">
                <a16:creationId xmlns:a16="http://schemas.microsoft.com/office/drawing/2014/main" id="{A5B8CE11-DADB-454C-9617-609ABF00CA85}"/>
              </a:ext>
            </a:extLst>
          </p:cNvPr>
          <p:cNvSpPr>
            <a:spLocks noGrp="1" noChangeArrowheads="1"/>
          </p:cNvSpPr>
          <p:nvPr>
            <p:ph type="title"/>
          </p:nvPr>
        </p:nvSpPr>
        <p:spPr/>
        <p:txBody>
          <a:bodyPr/>
          <a:lstStyle/>
          <a:p>
            <a:r>
              <a:rPr lang="en-US" altLang="en-PK"/>
              <a:t>Insertion Sort</a:t>
            </a:r>
          </a:p>
        </p:txBody>
      </p:sp>
      <p:pic>
        <p:nvPicPr>
          <p:cNvPr id="280579" name="Picture 3">
            <a:extLst>
              <a:ext uri="{FF2B5EF4-FFF2-40B4-BE49-F238E27FC236}">
                <a16:creationId xmlns:a16="http://schemas.microsoft.com/office/drawing/2014/main" id="{47C3A680-B5D8-432D-84A1-2BC7B41B377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018" t="18683" r="5267" b="65454"/>
          <a:stretch>
            <a:fillRect/>
          </a:stretch>
        </p:blipFill>
        <p:spPr>
          <a:xfrm>
            <a:off x="1992313" y="3756025"/>
            <a:ext cx="5068887" cy="855663"/>
          </a:xfrm>
          <a:noFill/>
          <a:ln/>
        </p:spPr>
      </p:pic>
      <p:sp>
        <p:nvSpPr>
          <p:cNvPr id="280587" name="Line 11">
            <a:extLst>
              <a:ext uri="{FF2B5EF4-FFF2-40B4-BE49-F238E27FC236}">
                <a16:creationId xmlns:a16="http://schemas.microsoft.com/office/drawing/2014/main" id="{5A1E6F78-77C9-4F30-8CDD-7F1A6CF785F3}"/>
              </a:ext>
            </a:extLst>
          </p:cNvPr>
          <p:cNvSpPr>
            <a:spLocks noChangeShapeType="1"/>
          </p:cNvSpPr>
          <p:nvPr/>
        </p:nvSpPr>
        <p:spPr bwMode="auto">
          <a:xfrm>
            <a:off x="3644900" y="3611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80590" name="Text Box 14">
            <a:extLst>
              <a:ext uri="{FF2B5EF4-FFF2-40B4-BE49-F238E27FC236}">
                <a16:creationId xmlns:a16="http://schemas.microsoft.com/office/drawing/2014/main" id="{82886736-5203-4A82-AEF4-618F41E2E307}"/>
              </a:ext>
            </a:extLst>
          </p:cNvPr>
          <p:cNvSpPr txBox="1">
            <a:spLocks noChangeArrowheads="1"/>
          </p:cNvSpPr>
          <p:nvPr/>
        </p:nvSpPr>
        <p:spPr bwMode="auto">
          <a:xfrm>
            <a:off x="2311400" y="1960563"/>
            <a:ext cx="4335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2800"/>
              <a:t>5      2      4      6      1      3</a:t>
            </a:r>
          </a:p>
        </p:txBody>
      </p:sp>
      <p:sp>
        <p:nvSpPr>
          <p:cNvPr id="280591" name="Text Box 15">
            <a:extLst>
              <a:ext uri="{FF2B5EF4-FFF2-40B4-BE49-F238E27FC236}">
                <a16:creationId xmlns:a16="http://schemas.microsoft.com/office/drawing/2014/main" id="{13ED9B43-41ED-47DF-AC23-AC3C381F9C25}"/>
              </a:ext>
            </a:extLst>
          </p:cNvPr>
          <p:cNvSpPr txBox="1">
            <a:spLocks noChangeArrowheads="1"/>
          </p:cNvSpPr>
          <p:nvPr/>
        </p:nvSpPr>
        <p:spPr bwMode="auto">
          <a:xfrm>
            <a:off x="3867150" y="1495425"/>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input array </a:t>
            </a:r>
          </a:p>
        </p:txBody>
      </p:sp>
      <p:sp>
        <p:nvSpPr>
          <p:cNvPr id="280592" name="Text Box 16">
            <a:extLst>
              <a:ext uri="{FF2B5EF4-FFF2-40B4-BE49-F238E27FC236}">
                <a16:creationId xmlns:a16="http://schemas.microsoft.com/office/drawing/2014/main" id="{10B3EBB7-D412-4A0F-BCD3-E6FA70F7DEC1}"/>
              </a:ext>
            </a:extLst>
          </p:cNvPr>
          <p:cNvSpPr txBox="1">
            <a:spLocks noChangeArrowheads="1"/>
          </p:cNvSpPr>
          <p:nvPr/>
        </p:nvSpPr>
        <p:spPr bwMode="auto">
          <a:xfrm>
            <a:off x="1809750" y="3306763"/>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left sub-array</a:t>
            </a:r>
          </a:p>
        </p:txBody>
      </p:sp>
      <p:sp>
        <p:nvSpPr>
          <p:cNvPr id="280593" name="Text Box 17">
            <a:extLst>
              <a:ext uri="{FF2B5EF4-FFF2-40B4-BE49-F238E27FC236}">
                <a16:creationId xmlns:a16="http://schemas.microsoft.com/office/drawing/2014/main" id="{A7AEED29-AE23-4C2A-853A-8633EF39B11C}"/>
              </a:ext>
            </a:extLst>
          </p:cNvPr>
          <p:cNvSpPr txBox="1">
            <a:spLocks noChangeArrowheads="1"/>
          </p:cNvSpPr>
          <p:nvPr/>
        </p:nvSpPr>
        <p:spPr bwMode="auto">
          <a:xfrm>
            <a:off x="4705350" y="332263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right sub-array</a:t>
            </a:r>
          </a:p>
        </p:txBody>
      </p:sp>
      <p:sp>
        <p:nvSpPr>
          <p:cNvPr id="280594" name="Text Box 18">
            <a:extLst>
              <a:ext uri="{FF2B5EF4-FFF2-40B4-BE49-F238E27FC236}">
                <a16:creationId xmlns:a16="http://schemas.microsoft.com/office/drawing/2014/main" id="{415295EF-9912-40FF-BCD4-5812BBB50645}"/>
              </a:ext>
            </a:extLst>
          </p:cNvPr>
          <p:cNvSpPr txBox="1">
            <a:spLocks noChangeArrowheads="1"/>
          </p:cNvSpPr>
          <p:nvPr/>
        </p:nvSpPr>
        <p:spPr bwMode="auto">
          <a:xfrm>
            <a:off x="1717675" y="2832100"/>
            <a:ext cx="572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DD0111"/>
                </a:solidFill>
              </a:rPr>
              <a:t>at each iteration, the array is divided in two sub-arrays:</a:t>
            </a:r>
          </a:p>
        </p:txBody>
      </p:sp>
      <p:sp>
        <p:nvSpPr>
          <p:cNvPr id="280595" name="Text Box 19">
            <a:extLst>
              <a:ext uri="{FF2B5EF4-FFF2-40B4-BE49-F238E27FC236}">
                <a16:creationId xmlns:a16="http://schemas.microsoft.com/office/drawing/2014/main" id="{2A08ED28-4A97-44AB-BE28-6C7FBAC80D63}"/>
              </a:ext>
            </a:extLst>
          </p:cNvPr>
          <p:cNvSpPr txBox="1">
            <a:spLocks noChangeArrowheads="1"/>
          </p:cNvSpPr>
          <p:nvPr/>
        </p:nvSpPr>
        <p:spPr bwMode="auto">
          <a:xfrm>
            <a:off x="2586038" y="4587875"/>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sorted</a:t>
            </a:r>
          </a:p>
        </p:txBody>
      </p:sp>
      <p:sp>
        <p:nvSpPr>
          <p:cNvPr id="280596" name="Text Box 20">
            <a:extLst>
              <a:ext uri="{FF2B5EF4-FFF2-40B4-BE49-F238E27FC236}">
                <a16:creationId xmlns:a16="http://schemas.microsoft.com/office/drawing/2014/main" id="{6474FAD8-DE8C-4BAC-87D6-E197A36E2021}"/>
              </a:ext>
            </a:extLst>
          </p:cNvPr>
          <p:cNvSpPr txBox="1">
            <a:spLocks noChangeArrowheads="1"/>
          </p:cNvSpPr>
          <p:nvPr/>
        </p:nvSpPr>
        <p:spPr bwMode="auto">
          <a:xfrm>
            <a:off x="4841875" y="4491038"/>
            <a:ext cx="107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unsorted</a:t>
            </a:r>
          </a:p>
        </p:txBody>
      </p:sp>
      <p:sp>
        <p:nvSpPr>
          <p:cNvPr id="2" name="Date Placeholder 1">
            <a:extLst>
              <a:ext uri="{FF2B5EF4-FFF2-40B4-BE49-F238E27FC236}">
                <a16:creationId xmlns:a16="http://schemas.microsoft.com/office/drawing/2014/main" id="{06B05F8C-C853-46B8-9178-C4BD86B9EA8A}"/>
              </a:ext>
            </a:extLst>
          </p:cNvPr>
          <p:cNvSpPr>
            <a:spLocks noGrp="1"/>
          </p:cNvSpPr>
          <p:nvPr>
            <p:ph type="dt" sz="half" idx="10"/>
          </p:nvPr>
        </p:nvSpPr>
        <p:spPr/>
        <p:txBody>
          <a:bodyPr/>
          <a:lstStyle/>
          <a:p>
            <a:fld id="{2DD1717C-B6B2-462B-AC97-26D91CB15AC7}" type="datetime1">
              <a:rPr lang="en-US" smtClean="0"/>
              <a:t>12/26/2023</a:t>
            </a:fld>
            <a:endParaRPr lang="en-US"/>
          </a:p>
        </p:txBody>
      </p:sp>
    </p:spTree>
    <p:extLst>
      <p:ext uri="{BB962C8B-B14F-4D97-AF65-F5344CB8AC3E}">
        <p14:creationId xmlns:p14="http://schemas.microsoft.com/office/powerpoint/2010/main" val="262553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2F743FF5-417C-4F67-94AA-A11468ED7B58}"/>
              </a:ext>
            </a:extLst>
          </p:cNvPr>
          <p:cNvSpPr>
            <a:spLocks noGrp="1"/>
          </p:cNvSpPr>
          <p:nvPr>
            <p:ph type="sldNum" sz="quarter" idx="11"/>
          </p:nvPr>
        </p:nvSpPr>
        <p:spPr/>
        <p:txBody>
          <a:bodyPr/>
          <a:lstStyle/>
          <a:p>
            <a:fld id="{16426573-3FC7-4C1B-805D-5602AEF8B936}" type="slidenum">
              <a:rPr lang="en-US" altLang="en-PK"/>
              <a:pPr/>
              <a:t>22</a:t>
            </a:fld>
            <a:endParaRPr lang="en-US" altLang="en-PK"/>
          </a:p>
        </p:txBody>
      </p:sp>
      <p:sp>
        <p:nvSpPr>
          <p:cNvPr id="279554" name="Rectangle 2">
            <a:extLst>
              <a:ext uri="{FF2B5EF4-FFF2-40B4-BE49-F238E27FC236}">
                <a16:creationId xmlns:a16="http://schemas.microsoft.com/office/drawing/2014/main" id="{F369B81A-B577-4783-8137-0A0B7FB0ACF1}"/>
              </a:ext>
            </a:extLst>
          </p:cNvPr>
          <p:cNvSpPr>
            <a:spLocks noGrp="1" noChangeArrowheads="1"/>
          </p:cNvSpPr>
          <p:nvPr>
            <p:ph type="title"/>
          </p:nvPr>
        </p:nvSpPr>
        <p:spPr/>
        <p:txBody>
          <a:bodyPr/>
          <a:lstStyle/>
          <a:p>
            <a:r>
              <a:rPr lang="en-US" altLang="en-PK"/>
              <a:t>Insertion Sort</a:t>
            </a:r>
          </a:p>
        </p:txBody>
      </p:sp>
      <p:pic>
        <p:nvPicPr>
          <p:cNvPr id="279556" name="Picture 4">
            <a:extLst>
              <a:ext uri="{FF2B5EF4-FFF2-40B4-BE49-F238E27FC236}">
                <a16:creationId xmlns:a16="http://schemas.microsoft.com/office/drawing/2014/main" id="{BC991B6B-45F7-423A-8D5C-D813436D4BBE}"/>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018" t="4437" r="5267" b="9506"/>
          <a:stretch>
            <a:fillRect/>
          </a:stretch>
        </p:blipFill>
        <p:spPr>
          <a:xfrm>
            <a:off x="501650" y="1552575"/>
            <a:ext cx="5068888" cy="4641850"/>
          </a:xfrm>
          <a:noFill/>
          <a:ln/>
        </p:spPr>
      </p:pic>
      <p:graphicFrame>
        <p:nvGraphicFramePr>
          <p:cNvPr id="279557" name="Object 5">
            <a:extLst>
              <a:ext uri="{FF2B5EF4-FFF2-40B4-BE49-F238E27FC236}">
                <a16:creationId xmlns:a16="http://schemas.microsoft.com/office/drawing/2014/main" id="{14275A53-B480-4B22-85C7-2D9BE95237A2}"/>
              </a:ext>
            </a:extLst>
          </p:cNvPr>
          <p:cNvGraphicFramePr>
            <a:graphicFrameLocks noChangeAspect="1"/>
          </p:cNvGraphicFramePr>
          <p:nvPr/>
        </p:nvGraphicFramePr>
        <p:xfrm>
          <a:off x="5683250" y="1290638"/>
          <a:ext cx="1989138" cy="865187"/>
        </p:xfrm>
        <a:graphic>
          <a:graphicData uri="http://schemas.openxmlformats.org/presentationml/2006/ole">
            <mc:AlternateContent xmlns:mc="http://schemas.openxmlformats.org/markup-compatibility/2006">
              <mc:Choice xmlns:v="urn:schemas-microsoft-com:vml" Requires="v">
                <p:oleObj name="Paint Shop Pro Image" r:id="rId4" imgW="2526829" imgH="1395500" progId="PaintShopPro">
                  <p:embed/>
                </p:oleObj>
              </mc:Choice>
              <mc:Fallback>
                <p:oleObj name="Paint Shop Pro Image" r:id="rId4" imgW="2526829" imgH="1395500" progId="PaintShopPro">
                  <p:embed/>
                  <p:pic>
                    <p:nvPicPr>
                      <p:cNvPr id="279557" name="Object 5">
                        <a:extLst>
                          <a:ext uri="{FF2B5EF4-FFF2-40B4-BE49-F238E27FC236}">
                            <a16:creationId xmlns:a16="http://schemas.microsoft.com/office/drawing/2014/main" id="{14275A53-B480-4B22-85C7-2D9BE9523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0" y="1290638"/>
                        <a:ext cx="198913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8" name="Object 6">
            <a:extLst>
              <a:ext uri="{FF2B5EF4-FFF2-40B4-BE49-F238E27FC236}">
                <a16:creationId xmlns:a16="http://schemas.microsoft.com/office/drawing/2014/main" id="{93BA817A-41D0-4BD0-9793-223CD560E1A1}"/>
              </a:ext>
            </a:extLst>
          </p:cNvPr>
          <p:cNvGraphicFramePr>
            <a:graphicFrameLocks noChangeAspect="1"/>
          </p:cNvGraphicFramePr>
          <p:nvPr/>
        </p:nvGraphicFramePr>
        <p:xfrm>
          <a:off x="5637213" y="2127250"/>
          <a:ext cx="2108200" cy="912813"/>
        </p:xfrm>
        <a:graphic>
          <a:graphicData uri="http://schemas.openxmlformats.org/presentationml/2006/ole">
            <mc:AlternateContent xmlns:mc="http://schemas.openxmlformats.org/markup-compatibility/2006">
              <mc:Choice xmlns:v="urn:schemas-microsoft-com:vml" Requires="v">
                <p:oleObj name="Paint Shop Pro Image" r:id="rId6" imgW="2575610" imgH="1385741" progId="PaintShopPro">
                  <p:embed/>
                </p:oleObj>
              </mc:Choice>
              <mc:Fallback>
                <p:oleObj name="Paint Shop Pro Image" r:id="rId6" imgW="2575610" imgH="1385741" progId="PaintShopPro">
                  <p:embed/>
                  <p:pic>
                    <p:nvPicPr>
                      <p:cNvPr id="279558" name="Object 6">
                        <a:extLst>
                          <a:ext uri="{FF2B5EF4-FFF2-40B4-BE49-F238E27FC236}">
                            <a16:creationId xmlns:a16="http://schemas.microsoft.com/office/drawing/2014/main" id="{93BA817A-41D0-4BD0-9793-223CD560E1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7213" y="2127250"/>
                        <a:ext cx="2108200"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9" name="Object 7">
            <a:extLst>
              <a:ext uri="{FF2B5EF4-FFF2-40B4-BE49-F238E27FC236}">
                <a16:creationId xmlns:a16="http://schemas.microsoft.com/office/drawing/2014/main" id="{65FD56DC-B736-4789-BF5D-0FDE8F63E96F}"/>
              </a:ext>
            </a:extLst>
          </p:cNvPr>
          <p:cNvGraphicFramePr>
            <a:graphicFrameLocks noChangeAspect="1"/>
          </p:cNvGraphicFramePr>
          <p:nvPr/>
        </p:nvGraphicFramePr>
        <p:xfrm>
          <a:off x="5557838" y="3032125"/>
          <a:ext cx="2138362" cy="974725"/>
        </p:xfrm>
        <a:graphic>
          <a:graphicData uri="http://schemas.openxmlformats.org/presentationml/2006/ole">
            <mc:AlternateContent xmlns:mc="http://schemas.openxmlformats.org/markup-compatibility/2006">
              <mc:Choice xmlns:v="urn:schemas-microsoft-com:vml" Requires="v">
                <p:oleObj name="Paint Shop Pro Image" r:id="rId8" imgW="2526829" imgH="1414634" progId="PaintShopPro">
                  <p:embed/>
                </p:oleObj>
              </mc:Choice>
              <mc:Fallback>
                <p:oleObj name="Paint Shop Pro Image" r:id="rId8" imgW="2526829" imgH="1414634" progId="PaintShopPro">
                  <p:embed/>
                  <p:pic>
                    <p:nvPicPr>
                      <p:cNvPr id="279559" name="Object 7">
                        <a:extLst>
                          <a:ext uri="{FF2B5EF4-FFF2-40B4-BE49-F238E27FC236}">
                            <a16:creationId xmlns:a16="http://schemas.microsoft.com/office/drawing/2014/main" id="{65FD56DC-B736-4789-BF5D-0FDE8F63E9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7838" y="3032125"/>
                        <a:ext cx="213836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0" name="Object 8">
            <a:extLst>
              <a:ext uri="{FF2B5EF4-FFF2-40B4-BE49-F238E27FC236}">
                <a16:creationId xmlns:a16="http://schemas.microsoft.com/office/drawing/2014/main" id="{65C3C1AE-E052-41DD-9899-4B04D272C9C6}"/>
              </a:ext>
            </a:extLst>
          </p:cNvPr>
          <p:cNvGraphicFramePr>
            <a:graphicFrameLocks noChangeAspect="1"/>
          </p:cNvGraphicFramePr>
          <p:nvPr/>
        </p:nvGraphicFramePr>
        <p:xfrm>
          <a:off x="5526088" y="3976688"/>
          <a:ext cx="2271712" cy="917575"/>
        </p:xfrm>
        <a:graphic>
          <a:graphicData uri="http://schemas.openxmlformats.org/presentationml/2006/ole">
            <mc:AlternateContent xmlns:mc="http://schemas.openxmlformats.org/markup-compatibility/2006">
              <mc:Choice xmlns:v="urn:schemas-microsoft-com:vml" Requires="v">
                <p:oleObj name="Paint Shop Pro Image" r:id="rId10" imgW="2712195" imgH="1453659" progId="PaintShopPro">
                  <p:embed/>
                </p:oleObj>
              </mc:Choice>
              <mc:Fallback>
                <p:oleObj name="Paint Shop Pro Image" r:id="rId10" imgW="2712195" imgH="1453659" progId="PaintShopPro">
                  <p:embed/>
                  <p:pic>
                    <p:nvPicPr>
                      <p:cNvPr id="279560" name="Object 8">
                        <a:extLst>
                          <a:ext uri="{FF2B5EF4-FFF2-40B4-BE49-F238E27FC236}">
                            <a16:creationId xmlns:a16="http://schemas.microsoft.com/office/drawing/2014/main" id="{65C3C1AE-E052-41DD-9899-4B04D272C9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6088" y="3976688"/>
                        <a:ext cx="2271712"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1" name="Object 9">
            <a:extLst>
              <a:ext uri="{FF2B5EF4-FFF2-40B4-BE49-F238E27FC236}">
                <a16:creationId xmlns:a16="http://schemas.microsoft.com/office/drawing/2014/main" id="{98869908-3BF2-4F08-945B-8D41570E34A4}"/>
              </a:ext>
            </a:extLst>
          </p:cNvPr>
          <p:cNvGraphicFramePr>
            <a:graphicFrameLocks noChangeAspect="1"/>
          </p:cNvGraphicFramePr>
          <p:nvPr/>
        </p:nvGraphicFramePr>
        <p:xfrm>
          <a:off x="5603875" y="4879975"/>
          <a:ext cx="2108200" cy="942975"/>
        </p:xfrm>
        <a:graphic>
          <a:graphicData uri="http://schemas.openxmlformats.org/presentationml/2006/ole">
            <mc:AlternateContent xmlns:mc="http://schemas.openxmlformats.org/markup-compatibility/2006">
              <mc:Choice xmlns:v="urn:schemas-microsoft-com:vml" Requires="v">
                <p:oleObj name="Paint Shop Pro Image" r:id="rId12" imgW="2546341" imgH="1424390" progId="PaintShopPro">
                  <p:embed/>
                </p:oleObj>
              </mc:Choice>
              <mc:Fallback>
                <p:oleObj name="Paint Shop Pro Image" r:id="rId12" imgW="2546341" imgH="1424390" progId="PaintShopPro">
                  <p:embed/>
                  <p:pic>
                    <p:nvPicPr>
                      <p:cNvPr id="279561" name="Object 9">
                        <a:extLst>
                          <a:ext uri="{FF2B5EF4-FFF2-40B4-BE49-F238E27FC236}">
                            <a16:creationId xmlns:a16="http://schemas.microsoft.com/office/drawing/2014/main" id="{98869908-3BF2-4F08-945B-8D41570E34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3875" y="4879975"/>
                        <a:ext cx="210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2" name="Line 10">
            <a:extLst>
              <a:ext uri="{FF2B5EF4-FFF2-40B4-BE49-F238E27FC236}">
                <a16:creationId xmlns:a16="http://schemas.microsoft.com/office/drawing/2014/main" id="{8D28220D-E5D3-43DC-BF62-B589A2CE3230}"/>
              </a:ext>
            </a:extLst>
          </p:cNvPr>
          <p:cNvSpPr>
            <a:spLocks noChangeShapeType="1"/>
          </p:cNvSpPr>
          <p:nvPr/>
        </p:nvSpPr>
        <p:spPr bwMode="auto">
          <a:xfrm>
            <a:off x="1298575" y="1325563"/>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3" name="Line 11">
            <a:extLst>
              <a:ext uri="{FF2B5EF4-FFF2-40B4-BE49-F238E27FC236}">
                <a16:creationId xmlns:a16="http://schemas.microsoft.com/office/drawing/2014/main" id="{1E4F9570-134C-421C-A84B-211DD62E412E}"/>
              </a:ext>
            </a:extLst>
          </p:cNvPr>
          <p:cNvSpPr>
            <a:spLocks noChangeShapeType="1"/>
          </p:cNvSpPr>
          <p:nvPr/>
        </p:nvSpPr>
        <p:spPr bwMode="auto">
          <a:xfrm>
            <a:off x="2173288" y="2209800"/>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4" name="Line 12">
            <a:extLst>
              <a:ext uri="{FF2B5EF4-FFF2-40B4-BE49-F238E27FC236}">
                <a16:creationId xmlns:a16="http://schemas.microsoft.com/office/drawing/2014/main" id="{AFAA2196-6EB0-4F6D-A771-F23C488CA4FD}"/>
              </a:ext>
            </a:extLst>
          </p:cNvPr>
          <p:cNvSpPr>
            <a:spLocks noChangeShapeType="1"/>
          </p:cNvSpPr>
          <p:nvPr/>
        </p:nvSpPr>
        <p:spPr bwMode="auto">
          <a:xfrm>
            <a:off x="3095625" y="29876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5" name="Line 13">
            <a:extLst>
              <a:ext uri="{FF2B5EF4-FFF2-40B4-BE49-F238E27FC236}">
                <a16:creationId xmlns:a16="http://schemas.microsoft.com/office/drawing/2014/main" id="{C05021CC-EBF7-4DEC-9624-302EF7EFD755}"/>
              </a:ext>
            </a:extLst>
          </p:cNvPr>
          <p:cNvSpPr>
            <a:spLocks noChangeShapeType="1"/>
          </p:cNvSpPr>
          <p:nvPr/>
        </p:nvSpPr>
        <p:spPr bwMode="auto">
          <a:xfrm>
            <a:off x="3919538" y="38639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79566" name="Line 14">
            <a:extLst>
              <a:ext uri="{FF2B5EF4-FFF2-40B4-BE49-F238E27FC236}">
                <a16:creationId xmlns:a16="http://schemas.microsoft.com/office/drawing/2014/main" id="{E5D52A11-8C7F-4AF9-91F7-8FA603F48BF4}"/>
              </a:ext>
            </a:extLst>
          </p:cNvPr>
          <p:cNvSpPr>
            <a:spLocks noChangeShapeType="1"/>
          </p:cNvSpPr>
          <p:nvPr/>
        </p:nvSpPr>
        <p:spPr bwMode="auto">
          <a:xfrm>
            <a:off x="4714875" y="4714875"/>
            <a:ext cx="0" cy="831850"/>
          </a:xfrm>
          <a:prstGeom prst="line">
            <a:avLst/>
          </a:prstGeom>
          <a:noFill/>
          <a:ln w="57150">
            <a:solidFill>
              <a:srgbClr val="DD01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78455137-1A84-4273-A217-AB25371C5B1F}"/>
              </a:ext>
            </a:extLst>
          </p:cNvPr>
          <p:cNvSpPr>
            <a:spLocks noGrp="1"/>
          </p:cNvSpPr>
          <p:nvPr>
            <p:ph type="dt" sz="half" idx="10"/>
          </p:nvPr>
        </p:nvSpPr>
        <p:spPr/>
        <p:txBody>
          <a:bodyPr/>
          <a:lstStyle/>
          <a:p>
            <a:fld id="{26C7ACF3-504A-42F4-9A54-49D7A48A0502}" type="datetime1">
              <a:rPr lang="en-US" smtClean="0"/>
              <a:t>12/26/2023</a:t>
            </a:fld>
            <a:endParaRPr lang="en-US"/>
          </a:p>
        </p:txBody>
      </p:sp>
    </p:spTree>
    <p:extLst>
      <p:ext uri="{BB962C8B-B14F-4D97-AF65-F5344CB8AC3E}">
        <p14:creationId xmlns:p14="http://schemas.microsoft.com/office/powerpoint/2010/main" val="4222870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95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95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a:extLst>
              <a:ext uri="{FF2B5EF4-FFF2-40B4-BE49-F238E27FC236}">
                <a16:creationId xmlns:a16="http://schemas.microsoft.com/office/drawing/2014/main" id="{917FEEC9-C423-4610-A3EF-F94511DD8A64}"/>
              </a:ext>
            </a:extLst>
          </p:cNvPr>
          <p:cNvSpPr>
            <a:spLocks noGrp="1"/>
          </p:cNvSpPr>
          <p:nvPr>
            <p:ph type="sldNum" sz="quarter" idx="11"/>
          </p:nvPr>
        </p:nvSpPr>
        <p:spPr/>
        <p:txBody>
          <a:bodyPr/>
          <a:lstStyle/>
          <a:p>
            <a:fld id="{0434E777-E45E-4070-A56C-F9EBBF6D2356}" type="slidenum">
              <a:rPr lang="en-US" altLang="en-PK"/>
              <a:pPr/>
              <a:t>23</a:t>
            </a:fld>
            <a:endParaRPr lang="en-US" altLang="en-PK"/>
          </a:p>
        </p:txBody>
      </p:sp>
      <p:sp>
        <p:nvSpPr>
          <p:cNvPr id="212994" name="Rectangle 2">
            <a:extLst>
              <a:ext uri="{FF2B5EF4-FFF2-40B4-BE49-F238E27FC236}">
                <a16:creationId xmlns:a16="http://schemas.microsoft.com/office/drawing/2014/main" id="{1CF686D6-0723-4991-B157-1DC7F0029F11}"/>
              </a:ext>
            </a:extLst>
          </p:cNvPr>
          <p:cNvSpPr>
            <a:spLocks noGrp="1" noChangeArrowheads="1"/>
          </p:cNvSpPr>
          <p:nvPr>
            <p:ph type="title"/>
          </p:nvPr>
        </p:nvSpPr>
        <p:spPr/>
        <p:txBody>
          <a:bodyPr/>
          <a:lstStyle/>
          <a:p>
            <a:r>
              <a:rPr lang="en-US" altLang="en-PK"/>
              <a:t>INSERTION-SORT</a:t>
            </a:r>
          </a:p>
        </p:txBody>
      </p:sp>
      <p:sp>
        <p:nvSpPr>
          <p:cNvPr id="212995" name="Rectangle 3">
            <a:extLst>
              <a:ext uri="{FF2B5EF4-FFF2-40B4-BE49-F238E27FC236}">
                <a16:creationId xmlns:a16="http://schemas.microsoft.com/office/drawing/2014/main" id="{B8ACC282-37D3-4D77-891B-666F1AE06612}"/>
              </a:ext>
            </a:extLst>
          </p:cNvPr>
          <p:cNvSpPr>
            <a:spLocks noGrp="1" noChangeArrowheads="1"/>
          </p:cNvSpPr>
          <p:nvPr>
            <p:ph type="body" idx="1"/>
          </p:nvPr>
        </p:nvSpPr>
        <p:spPr>
          <a:xfrm>
            <a:off x="350838" y="1214438"/>
            <a:ext cx="8229600" cy="5411787"/>
          </a:xfrm>
        </p:spPr>
        <p:txBody>
          <a:bodyPr/>
          <a:lstStyle/>
          <a:p>
            <a:pPr>
              <a:buFontTx/>
              <a:buNone/>
            </a:pPr>
            <a:r>
              <a:rPr lang="en-US" altLang="en-PK">
                <a:solidFill>
                  <a:srgbClr val="DD0111"/>
                </a:solidFill>
                <a:latin typeface="Monotype Corsiva" panose="03010101010201010101" pitchFamily="66" charset="0"/>
              </a:rPr>
              <a:t>Alg.:</a:t>
            </a:r>
            <a:r>
              <a:rPr lang="en-US" altLang="en-PK"/>
              <a:t> </a:t>
            </a:r>
            <a:r>
              <a:rPr lang="en-US" altLang="en-PK">
                <a:solidFill>
                  <a:schemeClr val="tx1"/>
                </a:solidFill>
              </a:rPr>
              <a:t>INSERTION-SORT</a:t>
            </a:r>
            <a:r>
              <a:rPr lang="en-US" altLang="en-PK" i="1">
                <a:solidFill>
                  <a:schemeClr val="tx1"/>
                </a:solidFill>
              </a:rPr>
              <a:t>(A)</a:t>
            </a:r>
          </a:p>
          <a:p>
            <a:pPr>
              <a:buFontTx/>
              <a:buNone/>
            </a:pPr>
            <a:r>
              <a:rPr lang="en-US" altLang="en-PK" b="1">
                <a:solidFill>
                  <a:schemeClr val="tx1"/>
                </a:solidFill>
              </a:rPr>
              <a:t>	for </a:t>
            </a:r>
            <a:r>
              <a:rPr lang="en-US" altLang="en-PK">
                <a:solidFill>
                  <a:schemeClr val="tx1"/>
                </a:solidFill>
                <a:latin typeface="Comic Sans MS" panose="030F0702030302020204" pitchFamily="66" charset="0"/>
              </a:rPr>
              <a:t>j ← 2</a:t>
            </a:r>
            <a:r>
              <a:rPr lang="en-US" altLang="en-PK">
                <a:solidFill>
                  <a:schemeClr val="tx1"/>
                </a:solidFill>
              </a:rPr>
              <a:t> </a:t>
            </a:r>
            <a:r>
              <a:rPr lang="en-US" altLang="en-PK" b="1">
                <a:solidFill>
                  <a:schemeClr val="tx1"/>
                </a:solidFill>
              </a:rPr>
              <a:t>to </a:t>
            </a:r>
            <a:r>
              <a:rPr lang="en-US" altLang="en-PK">
                <a:solidFill>
                  <a:schemeClr val="tx1"/>
                </a:solidFill>
              </a:rPr>
              <a:t>n</a:t>
            </a:r>
          </a:p>
          <a:p>
            <a:pPr>
              <a:buFontTx/>
              <a:buNone/>
            </a:pPr>
            <a:r>
              <a:rPr lang="en-US" altLang="en-PK" b="1">
                <a:solidFill>
                  <a:schemeClr val="tx1"/>
                </a:solidFill>
              </a:rPr>
              <a:t>		do </a:t>
            </a:r>
            <a:r>
              <a:rPr lang="en-US" altLang="en-PK">
                <a:solidFill>
                  <a:schemeClr val="tx1"/>
                </a:solidFill>
                <a:latin typeface="Comic Sans MS" panose="030F0702030302020204" pitchFamily="66" charset="0"/>
              </a:rPr>
              <a:t>key</a:t>
            </a:r>
            <a:r>
              <a:rPr lang="en-US" altLang="en-PK">
                <a:solidFill>
                  <a:schemeClr val="tx1"/>
                </a:solidFill>
              </a:rPr>
              <a:t> ← </a:t>
            </a:r>
            <a:r>
              <a:rPr lang="en-US" altLang="en-PK">
                <a:solidFill>
                  <a:schemeClr val="tx1"/>
                </a:solidFill>
                <a:latin typeface="Comic Sans MS" panose="030F0702030302020204" pitchFamily="66" charset="0"/>
              </a:rPr>
              <a:t>A[ j ]</a:t>
            </a:r>
          </a:p>
          <a:p>
            <a:pPr>
              <a:buFontTx/>
              <a:buNone/>
            </a:pPr>
            <a:r>
              <a:rPr lang="en-US" altLang="en-PK">
                <a:solidFill>
                  <a:schemeClr val="tx1"/>
                </a:solidFill>
              </a:rPr>
              <a:t>	</a:t>
            </a:r>
            <a:r>
              <a:rPr lang="en-US" altLang="en-PK" sz="2000">
                <a:solidFill>
                  <a:schemeClr val="tx1"/>
                </a:solidFill>
              </a:rPr>
              <a:t>	      Insert </a:t>
            </a:r>
            <a:r>
              <a:rPr lang="en-US" altLang="en-PK" sz="2000">
                <a:solidFill>
                  <a:schemeClr val="tx1"/>
                </a:solidFill>
                <a:latin typeface="Comic Sans MS" panose="030F0702030302020204" pitchFamily="66" charset="0"/>
              </a:rPr>
              <a:t>A[ j ]</a:t>
            </a:r>
            <a:r>
              <a:rPr lang="en-US" altLang="en-PK" sz="2000">
                <a:solidFill>
                  <a:schemeClr val="tx1"/>
                </a:solidFill>
              </a:rPr>
              <a:t> into the sorted sequence </a:t>
            </a:r>
            <a:r>
              <a:rPr lang="en-US" altLang="en-PK" sz="2000">
                <a:solidFill>
                  <a:schemeClr val="tx1"/>
                </a:solidFill>
                <a:latin typeface="Comic Sans MS" panose="030F0702030302020204" pitchFamily="66" charset="0"/>
              </a:rPr>
              <a:t>A[1 . . j -1]</a:t>
            </a:r>
            <a:endParaRPr lang="en-US" altLang="en-PK" sz="2000">
              <a:solidFill>
                <a:schemeClr val="tx1"/>
              </a:solidFill>
            </a:endParaRPr>
          </a:p>
          <a:p>
            <a:pPr>
              <a:buFontTx/>
              <a:buNone/>
            </a:pPr>
            <a:r>
              <a:rPr lang="en-US" altLang="en-PK">
                <a:solidFill>
                  <a:schemeClr val="tx1"/>
                </a:solidFill>
              </a:rPr>
              <a:t>		     </a:t>
            </a:r>
            <a:r>
              <a:rPr lang="en-US" altLang="en-PK">
                <a:solidFill>
                  <a:schemeClr val="tx1"/>
                </a:solidFill>
                <a:latin typeface="Comic Sans MS" panose="030F0702030302020204" pitchFamily="66" charset="0"/>
              </a:rPr>
              <a:t>i ← j - 1</a:t>
            </a:r>
          </a:p>
          <a:p>
            <a:pPr>
              <a:buFontTx/>
              <a:buNone/>
            </a:pPr>
            <a:r>
              <a:rPr lang="en-US" altLang="en-PK" b="1">
                <a:solidFill>
                  <a:schemeClr val="tx1"/>
                </a:solidFill>
              </a:rPr>
              <a:t>		     while </a:t>
            </a:r>
            <a:r>
              <a:rPr lang="en-US" altLang="en-PK">
                <a:solidFill>
                  <a:schemeClr val="tx1"/>
                </a:solidFill>
                <a:latin typeface="Comic Sans MS" panose="030F0702030302020204" pitchFamily="66" charset="0"/>
              </a:rPr>
              <a:t>i &gt; 0</a:t>
            </a:r>
            <a:r>
              <a:rPr lang="en-US" altLang="en-PK">
                <a:solidFill>
                  <a:schemeClr val="tx1"/>
                </a:solidFill>
              </a:rPr>
              <a:t> and </a:t>
            </a:r>
            <a:r>
              <a:rPr lang="en-US" altLang="en-PK">
                <a:solidFill>
                  <a:schemeClr val="tx1"/>
                </a:solidFill>
                <a:latin typeface="Comic Sans MS" panose="030F0702030302020204" pitchFamily="66" charset="0"/>
              </a:rPr>
              <a:t>A[i] &gt; key</a:t>
            </a:r>
          </a:p>
          <a:p>
            <a:pPr>
              <a:buFontTx/>
              <a:buNone/>
            </a:pPr>
            <a:r>
              <a:rPr lang="en-US" altLang="en-PK">
                <a:solidFill>
                  <a:schemeClr val="tx1"/>
                </a:solidFill>
              </a:rPr>
              <a:t>			</a:t>
            </a:r>
            <a:r>
              <a:rPr lang="en-US" altLang="en-PK" b="1">
                <a:solidFill>
                  <a:schemeClr val="tx1"/>
                </a:solidFill>
              </a:rPr>
              <a:t>do </a:t>
            </a:r>
            <a:r>
              <a:rPr lang="en-US" altLang="en-PK">
                <a:solidFill>
                  <a:schemeClr val="tx1"/>
                </a:solidFill>
                <a:latin typeface="Comic Sans MS" panose="030F0702030302020204" pitchFamily="66" charset="0"/>
              </a:rPr>
              <a:t>A[i + 1] ← A[i]</a:t>
            </a:r>
          </a:p>
          <a:p>
            <a:pPr>
              <a:buFontTx/>
              <a:buNone/>
            </a:pPr>
            <a:r>
              <a:rPr lang="en-US" altLang="en-PK">
                <a:solidFill>
                  <a:schemeClr val="tx1"/>
                </a:solidFill>
              </a:rPr>
              <a:t>			      </a:t>
            </a:r>
            <a:r>
              <a:rPr lang="en-US" altLang="en-PK">
                <a:solidFill>
                  <a:schemeClr val="tx1"/>
                </a:solidFill>
                <a:latin typeface="Comic Sans MS" panose="030F0702030302020204" pitchFamily="66" charset="0"/>
              </a:rPr>
              <a:t>i ← i – 1</a:t>
            </a:r>
          </a:p>
          <a:p>
            <a:pPr>
              <a:buFontTx/>
              <a:buNone/>
            </a:pPr>
            <a:r>
              <a:rPr lang="en-US" altLang="en-PK">
                <a:solidFill>
                  <a:schemeClr val="tx1"/>
                </a:solidFill>
              </a:rPr>
              <a:t>		     </a:t>
            </a:r>
            <a:r>
              <a:rPr lang="en-US" altLang="en-PK">
                <a:solidFill>
                  <a:schemeClr val="tx1"/>
                </a:solidFill>
                <a:latin typeface="Comic Sans MS" panose="030F0702030302020204" pitchFamily="66" charset="0"/>
              </a:rPr>
              <a:t>A[i + 1] ← key</a:t>
            </a:r>
          </a:p>
          <a:p>
            <a:r>
              <a:rPr lang="en-US" altLang="en-PK">
                <a:solidFill>
                  <a:schemeClr val="tx1"/>
                </a:solidFill>
              </a:rPr>
              <a:t>Insertion sort – sorts the elements in place</a:t>
            </a:r>
            <a:endParaRPr lang="en-US" altLang="en-PK">
              <a:solidFill>
                <a:schemeClr val="tx1"/>
              </a:solidFill>
              <a:latin typeface="Comic Sans MS" panose="030F0702030302020204" pitchFamily="66" charset="0"/>
            </a:endParaRPr>
          </a:p>
        </p:txBody>
      </p:sp>
      <p:grpSp>
        <p:nvGrpSpPr>
          <p:cNvPr id="212996" name="Group 4">
            <a:extLst>
              <a:ext uri="{FF2B5EF4-FFF2-40B4-BE49-F238E27FC236}">
                <a16:creationId xmlns:a16="http://schemas.microsoft.com/office/drawing/2014/main" id="{5246C93B-9B50-4819-947C-C3324A869B4E}"/>
              </a:ext>
            </a:extLst>
          </p:cNvPr>
          <p:cNvGrpSpPr>
            <a:grpSpLocks/>
          </p:cNvGrpSpPr>
          <p:nvPr/>
        </p:nvGrpSpPr>
        <p:grpSpPr bwMode="auto">
          <a:xfrm>
            <a:off x="4686300" y="1328738"/>
            <a:ext cx="4267200" cy="762000"/>
            <a:chOff x="528" y="1392"/>
            <a:chExt cx="2688" cy="480"/>
          </a:xfrm>
        </p:grpSpPr>
        <p:grpSp>
          <p:nvGrpSpPr>
            <p:cNvPr id="212997" name="Group 5">
              <a:extLst>
                <a:ext uri="{FF2B5EF4-FFF2-40B4-BE49-F238E27FC236}">
                  <a16:creationId xmlns:a16="http://schemas.microsoft.com/office/drawing/2014/main" id="{86592AED-FDC8-494B-A01E-20709B4EC479}"/>
                </a:ext>
              </a:extLst>
            </p:cNvPr>
            <p:cNvGrpSpPr>
              <a:grpSpLocks/>
            </p:cNvGrpSpPr>
            <p:nvPr/>
          </p:nvGrpSpPr>
          <p:grpSpPr bwMode="auto">
            <a:xfrm>
              <a:off x="528" y="1584"/>
              <a:ext cx="2688" cy="288"/>
              <a:chOff x="528" y="1440"/>
              <a:chExt cx="2688" cy="288"/>
            </a:xfrm>
          </p:grpSpPr>
          <p:sp>
            <p:nvSpPr>
              <p:cNvPr id="212998" name="Rectangle 6">
                <a:extLst>
                  <a:ext uri="{FF2B5EF4-FFF2-40B4-BE49-F238E27FC236}">
                    <a16:creationId xmlns:a16="http://schemas.microsoft.com/office/drawing/2014/main" id="{36A6A76E-CF72-444D-B158-2FB08935B262}"/>
                  </a:ext>
                </a:extLst>
              </p:cNvPr>
              <p:cNvSpPr>
                <a:spLocks noChangeArrowheads="1"/>
              </p:cNvSpPr>
              <p:nvPr/>
            </p:nvSpPr>
            <p:spPr bwMode="auto">
              <a:xfrm>
                <a:off x="288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8</a:t>
                </a:r>
              </a:p>
            </p:txBody>
          </p:sp>
          <p:sp>
            <p:nvSpPr>
              <p:cNvPr id="212999" name="Rectangle 7">
                <a:extLst>
                  <a:ext uri="{FF2B5EF4-FFF2-40B4-BE49-F238E27FC236}">
                    <a16:creationId xmlns:a16="http://schemas.microsoft.com/office/drawing/2014/main" id="{6E6AEE3E-BB18-45BF-A4F9-0575231D718C}"/>
                  </a:ext>
                </a:extLst>
              </p:cNvPr>
              <p:cNvSpPr>
                <a:spLocks noChangeArrowheads="1"/>
              </p:cNvSpPr>
              <p:nvPr/>
            </p:nvSpPr>
            <p:spPr bwMode="auto">
              <a:xfrm>
                <a:off x="254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7</a:t>
                </a:r>
              </a:p>
            </p:txBody>
          </p:sp>
          <p:sp>
            <p:nvSpPr>
              <p:cNvPr id="213000" name="Rectangle 8">
                <a:extLst>
                  <a:ext uri="{FF2B5EF4-FFF2-40B4-BE49-F238E27FC236}">
                    <a16:creationId xmlns:a16="http://schemas.microsoft.com/office/drawing/2014/main" id="{6AEF405A-0CFE-4322-8746-7208C110484F}"/>
                  </a:ext>
                </a:extLst>
              </p:cNvPr>
              <p:cNvSpPr>
                <a:spLocks noChangeArrowheads="1"/>
              </p:cNvSpPr>
              <p:nvPr/>
            </p:nvSpPr>
            <p:spPr bwMode="auto">
              <a:xfrm>
                <a:off x="220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6</a:t>
                </a:r>
              </a:p>
            </p:txBody>
          </p:sp>
          <p:sp>
            <p:nvSpPr>
              <p:cNvPr id="213001" name="Rectangle 9">
                <a:extLst>
                  <a:ext uri="{FF2B5EF4-FFF2-40B4-BE49-F238E27FC236}">
                    <a16:creationId xmlns:a16="http://schemas.microsoft.com/office/drawing/2014/main" id="{08B2CE7F-D24C-4088-ABAE-E6DBEF3F0BD2}"/>
                  </a:ext>
                </a:extLst>
              </p:cNvPr>
              <p:cNvSpPr>
                <a:spLocks noChangeArrowheads="1"/>
              </p:cNvSpPr>
              <p:nvPr/>
            </p:nvSpPr>
            <p:spPr bwMode="auto">
              <a:xfrm>
                <a:off x="1872"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5</a:t>
                </a:r>
              </a:p>
            </p:txBody>
          </p:sp>
          <p:sp>
            <p:nvSpPr>
              <p:cNvPr id="213002" name="Rectangle 10">
                <a:extLst>
                  <a:ext uri="{FF2B5EF4-FFF2-40B4-BE49-F238E27FC236}">
                    <a16:creationId xmlns:a16="http://schemas.microsoft.com/office/drawing/2014/main" id="{DF2D76E6-F8CF-45F0-85F0-C66181316395}"/>
                  </a:ext>
                </a:extLst>
              </p:cNvPr>
              <p:cNvSpPr>
                <a:spLocks noChangeArrowheads="1"/>
              </p:cNvSpPr>
              <p:nvPr/>
            </p:nvSpPr>
            <p:spPr bwMode="auto">
              <a:xfrm>
                <a:off x="1536"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4</a:t>
                </a:r>
              </a:p>
            </p:txBody>
          </p:sp>
          <p:sp>
            <p:nvSpPr>
              <p:cNvPr id="213003" name="Rectangle 11">
                <a:extLst>
                  <a:ext uri="{FF2B5EF4-FFF2-40B4-BE49-F238E27FC236}">
                    <a16:creationId xmlns:a16="http://schemas.microsoft.com/office/drawing/2014/main" id="{30F5CF9E-2EEB-4C60-87D0-8AE840AC472F}"/>
                  </a:ext>
                </a:extLst>
              </p:cNvPr>
              <p:cNvSpPr>
                <a:spLocks noChangeArrowheads="1"/>
              </p:cNvSpPr>
              <p:nvPr/>
            </p:nvSpPr>
            <p:spPr bwMode="auto">
              <a:xfrm>
                <a:off x="1200"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3</a:t>
                </a:r>
              </a:p>
            </p:txBody>
          </p:sp>
          <p:sp>
            <p:nvSpPr>
              <p:cNvPr id="213004" name="Rectangle 12">
                <a:extLst>
                  <a:ext uri="{FF2B5EF4-FFF2-40B4-BE49-F238E27FC236}">
                    <a16:creationId xmlns:a16="http://schemas.microsoft.com/office/drawing/2014/main" id="{D0C4D260-4503-413D-AAC2-6E1700712E82}"/>
                  </a:ext>
                </a:extLst>
              </p:cNvPr>
              <p:cNvSpPr>
                <a:spLocks noChangeArrowheads="1"/>
              </p:cNvSpPr>
              <p:nvPr/>
            </p:nvSpPr>
            <p:spPr bwMode="auto">
              <a:xfrm>
                <a:off x="864"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2</a:t>
                </a:r>
              </a:p>
            </p:txBody>
          </p:sp>
          <p:sp>
            <p:nvSpPr>
              <p:cNvPr id="213005" name="Rectangle 13">
                <a:extLst>
                  <a:ext uri="{FF2B5EF4-FFF2-40B4-BE49-F238E27FC236}">
                    <a16:creationId xmlns:a16="http://schemas.microsoft.com/office/drawing/2014/main" id="{7F2FF58B-6C81-491A-99E4-52E072F173F8}"/>
                  </a:ext>
                </a:extLst>
              </p:cNvPr>
              <p:cNvSpPr>
                <a:spLocks noChangeArrowheads="1"/>
              </p:cNvSpPr>
              <p:nvPr/>
            </p:nvSpPr>
            <p:spPr bwMode="auto">
              <a:xfrm>
                <a:off x="528" y="144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20000"/>
                  </a:spcBef>
                  <a:buChar char="•"/>
                  <a:defRPr sz="2400">
                    <a:solidFill>
                      <a:schemeClr val="accent2"/>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accent2"/>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fontAlgn="base">
                  <a:spcBef>
                    <a:spcPct val="20000"/>
                  </a:spcBef>
                  <a:spcAft>
                    <a:spcPct val="0"/>
                  </a:spcAft>
                  <a:buChar char="»"/>
                  <a:defRPr sz="1400">
                    <a:solidFill>
                      <a:schemeClr val="tx1"/>
                    </a:solidFill>
                    <a:latin typeface="Arial" panose="020B0604020202020204" pitchFamily="34" charset="0"/>
                  </a:defRPr>
                </a:lvl6pPr>
                <a:lvl7pPr fontAlgn="base">
                  <a:spcBef>
                    <a:spcPct val="20000"/>
                  </a:spcBef>
                  <a:spcAft>
                    <a:spcPct val="0"/>
                  </a:spcAft>
                  <a:buChar char="»"/>
                  <a:defRPr sz="1400">
                    <a:solidFill>
                      <a:schemeClr val="tx1"/>
                    </a:solidFill>
                    <a:latin typeface="Arial" panose="020B0604020202020204" pitchFamily="34" charset="0"/>
                  </a:defRPr>
                </a:lvl7pPr>
                <a:lvl8pPr fontAlgn="base">
                  <a:spcBef>
                    <a:spcPct val="20000"/>
                  </a:spcBef>
                  <a:spcAft>
                    <a:spcPct val="0"/>
                  </a:spcAft>
                  <a:buChar char="»"/>
                  <a:defRPr sz="1400">
                    <a:solidFill>
                      <a:schemeClr val="tx1"/>
                    </a:solidFill>
                    <a:latin typeface="Arial" panose="020B0604020202020204" pitchFamily="34" charset="0"/>
                  </a:defRPr>
                </a:lvl8pPr>
                <a:lvl9pPr fontAlgn="base">
                  <a:spcBef>
                    <a:spcPct val="20000"/>
                  </a:spcBef>
                  <a:spcAft>
                    <a:spcPct val="0"/>
                  </a:spcAft>
                  <a:buChar char="»"/>
                  <a:defRPr sz="1400">
                    <a:solidFill>
                      <a:schemeClr val="tx1"/>
                    </a:solidFill>
                    <a:latin typeface="Arial" panose="020B0604020202020204" pitchFamily="34" charset="0"/>
                  </a:defRPr>
                </a:lvl9pPr>
              </a:lstStyle>
              <a:p>
                <a:pPr>
                  <a:buFontTx/>
                  <a:buNone/>
                </a:pPr>
                <a:r>
                  <a:rPr lang="en-US" altLang="en-PK"/>
                  <a:t>a</a:t>
                </a:r>
                <a:r>
                  <a:rPr lang="en-US" altLang="en-PK" baseline="-25000"/>
                  <a:t>1</a:t>
                </a:r>
              </a:p>
            </p:txBody>
          </p:sp>
          <p:sp>
            <p:nvSpPr>
              <p:cNvPr id="213006" name="Line 14">
                <a:extLst>
                  <a:ext uri="{FF2B5EF4-FFF2-40B4-BE49-F238E27FC236}">
                    <a16:creationId xmlns:a16="http://schemas.microsoft.com/office/drawing/2014/main" id="{94E92409-C716-4E4C-924D-4ACC4887253C}"/>
                  </a:ext>
                </a:extLst>
              </p:cNvPr>
              <p:cNvSpPr>
                <a:spLocks noChangeShapeType="1"/>
              </p:cNvSpPr>
              <p:nvPr/>
            </p:nvSpPr>
            <p:spPr bwMode="auto">
              <a:xfrm>
                <a:off x="528" y="1440"/>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7" name="Line 15">
                <a:extLst>
                  <a:ext uri="{FF2B5EF4-FFF2-40B4-BE49-F238E27FC236}">
                    <a16:creationId xmlns:a16="http://schemas.microsoft.com/office/drawing/2014/main" id="{AB2A4BEB-2603-4A2B-B224-38D7167E945B}"/>
                  </a:ext>
                </a:extLst>
              </p:cNvPr>
              <p:cNvSpPr>
                <a:spLocks noChangeShapeType="1"/>
              </p:cNvSpPr>
              <p:nvPr/>
            </p:nvSpPr>
            <p:spPr bwMode="auto">
              <a:xfrm>
                <a:off x="528" y="1728"/>
                <a:ext cx="268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8" name="Line 16">
                <a:extLst>
                  <a:ext uri="{FF2B5EF4-FFF2-40B4-BE49-F238E27FC236}">
                    <a16:creationId xmlns:a16="http://schemas.microsoft.com/office/drawing/2014/main" id="{0A80E2F3-8EEA-4EA7-B262-B6AE8C2136EC}"/>
                  </a:ext>
                </a:extLst>
              </p:cNvPr>
              <p:cNvSpPr>
                <a:spLocks noChangeShapeType="1"/>
              </p:cNvSpPr>
              <p:nvPr/>
            </p:nvSpPr>
            <p:spPr bwMode="auto">
              <a:xfrm>
                <a:off x="528"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09" name="Line 17">
                <a:extLst>
                  <a:ext uri="{FF2B5EF4-FFF2-40B4-BE49-F238E27FC236}">
                    <a16:creationId xmlns:a16="http://schemas.microsoft.com/office/drawing/2014/main" id="{24D16CDF-EE02-432A-89A2-45E3D37D18AE}"/>
                  </a:ext>
                </a:extLst>
              </p:cNvPr>
              <p:cNvSpPr>
                <a:spLocks noChangeShapeType="1"/>
              </p:cNvSpPr>
              <p:nvPr/>
            </p:nvSpPr>
            <p:spPr bwMode="auto">
              <a:xfrm>
                <a:off x="86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0" name="Line 18">
                <a:extLst>
                  <a:ext uri="{FF2B5EF4-FFF2-40B4-BE49-F238E27FC236}">
                    <a16:creationId xmlns:a16="http://schemas.microsoft.com/office/drawing/2014/main" id="{36D1F1B6-3BF5-4E4D-B602-A3C72C1F056F}"/>
                  </a:ext>
                </a:extLst>
              </p:cNvPr>
              <p:cNvSpPr>
                <a:spLocks noChangeShapeType="1"/>
              </p:cNvSpPr>
              <p:nvPr/>
            </p:nvSpPr>
            <p:spPr bwMode="auto">
              <a:xfrm>
                <a:off x="120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1" name="Line 19">
                <a:extLst>
                  <a:ext uri="{FF2B5EF4-FFF2-40B4-BE49-F238E27FC236}">
                    <a16:creationId xmlns:a16="http://schemas.microsoft.com/office/drawing/2014/main" id="{CBAD2D9E-921B-4ECB-B5ED-24F76BA42208}"/>
                  </a:ext>
                </a:extLst>
              </p:cNvPr>
              <p:cNvSpPr>
                <a:spLocks noChangeShapeType="1"/>
              </p:cNvSpPr>
              <p:nvPr/>
            </p:nvSpPr>
            <p:spPr bwMode="auto">
              <a:xfrm>
                <a:off x="1536"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2" name="Line 20">
                <a:extLst>
                  <a:ext uri="{FF2B5EF4-FFF2-40B4-BE49-F238E27FC236}">
                    <a16:creationId xmlns:a16="http://schemas.microsoft.com/office/drawing/2014/main" id="{693C44D9-F5DB-4EBD-92FB-C7A788262E8C}"/>
                  </a:ext>
                </a:extLst>
              </p:cNvPr>
              <p:cNvSpPr>
                <a:spLocks noChangeShapeType="1"/>
              </p:cNvSpPr>
              <p:nvPr/>
            </p:nvSpPr>
            <p:spPr bwMode="auto">
              <a:xfrm>
                <a:off x="1872"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3" name="Line 21">
                <a:extLst>
                  <a:ext uri="{FF2B5EF4-FFF2-40B4-BE49-F238E27FC236}">
                    <a16:creationId xmlns:a16="http://schemas.microsoft.com/office/drawing/2014/main" id="{D34BA52B-C506-483E-9EEB-D8C2BAEFACF4}"/>
                  </a:ext>
                </a:extLst>
              </p:cNvPr>
              <p:cNvSpPr>
                <a:spLocks noChangeShapeType="1"/>
              </p:cNvSpPr>
              <p:nvPr/>
            </p:nvSpPr>
            <p:spPr bwMode="auto">
              <a:xfrm>
                <a:off x="2208"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4" name="Line 22">
                <a:extLst>
                  <a:ext uri="{FF2B5EF4-FFF2-40B4-BE49-F238E27FC236}">
                    <a16:creationId xmlns:a16="http://schemas.microsoft.com/office/drawing/2014/main" id="{DCFA7C6D-50F0-4E86-9D8B-6208670EA860}"/>
                  </a:ext>
                </a:extLst>
              </p:cNvPr>
              <p:cNvSpPr>
                <a:spLocks noChangeShapeType="1"/>
              </p:cNvSpPr>
              <p:nvPr/>
            </p:nvSpPr>
            <p:spPr bwMode="auto">
              <a:xfrm>
                <a:off x="2544"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5" name="Line 23">
                <a:extLst>
                  <a:ext uri="{FF2B5EF4-FFF2-40B4-BE49-F238E27FC236}">
                    <a16:creationId xmlns:a16="http://schemas.microsoft.com/office/drawing/2014/main" id="{A7E1DCB4-6ED5-4225-B718-F04D723890D4}"/>
                  </a:ext>
                </a:extLst>
              </p:cNvPr>
              <p:cNvSpPr>
                <a:spLocks noChangeShapeType="1"/>
              </p:cNvSpPr>
              <p:nvPr/>
            </p:nvSpPr>
            <p:spPr bwMode="auto">
              <a:xfrm>
                <a:off x="2880" y="144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sp>
            <p:nvSpPr>
              <p:cNvPr id="213016" name="Line 24">
                <a:extLst>
                  <a:ext uri="{FF2B5EF4-FFF2-40B4-BE49-F238E27FC236}">
                    <a16:creationId xmlns:a16="http://schemas.microsoft.com/office/drawing/2014/main" id="{9EA865A5-63A7-4110-AD88-1AF1188B5900}"/>
                  </a:ext>
                </a:extLst>
              </p:cNvPr>
              <p:cNvSpPr>
                <a:spLocks noChangeShapeType="1"/>
              </p:cNvSpPr>
              <p:nvPr/>
            </p:nvSpPr>
            <p:spPr bwMode="auto">
              <a:xfrm>
                <a:off x="3216" y="1440"/>
                <a:ext cx="0" cy="288"/>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PK"/>
              </a:p>
            </p:txBody>
          </p:sp>
        </p:grpSp>
        <p:sp>
          <p:nvSpPr>
            <p:cNvPr id="213017" name="Text Box 25">
              <a:extLst>
                <a:ext uri="{FF2B5EF4-FFF2-40B4-BE49-F238E27FC236}">
                  <a16:creationId xmlns:a16="http://schemas.microsoft.com/office/drawing/2014/main" id="{AB11B254-CB64-4141-9251-721BCA13F562}"/>
                </a:ext>
              </a:extLst>
            </p:cNvPr>
            <p:cNvSpPr txBox="1">
              <a:spLocks noChangeArrowheads="1"/>
            </p:cNvSpPr>
            <p:nvPr/>
          </p:nvSpPr>
          <p:spPr bwMode="auto">
            <a:xfrm>
              <a:off x="62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1</a:t>
              </a:r>
            </a:p>
          </p:txBody>
        </p:sp>
        <p:sp>
          <p:nvSpPr>
            <p:cNvPr id="213018" name="Text Box 26">
              <a:extLst>
                <a:ext uri="{FF2B5EF4-FFF2-40B4-BE49-F238E27FC236}">
                  <a16:creationId xmlns:a16="http://schemas.microsoft.com/office/drawing/2014/main" id="{7CBF766A-C730-4216-ADE7-163024E718F2}"/>
                </a:ext>
              </a:extLst>
            </p:cNvPr>
            <p:cNvSpPr txBox="1">
              <a:spLocks noChangeArrowheads="1"/>
            </p:cNvSpPr>
            <p:nvPr/>
          </p:nvSpPr>
          <p:spPr bwMode="auto">
            <a:xfrm>
              <a:off x="96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2</a:t>
              </a:r>
            </a:p>
          </p:txBody>
        </p:sp>
        <p:sp>
          <p:nvSpPr>
            <p:cNvPr id="213019" name="Text Box 27">
              <a:extLst>
                <a:ext uri="{FF2B5EF4-FFF2-40B4-BE49-F238E27FC236}">
                  <a16:creationId xmlns:a16="http://schemas.microsoft.com/office/drawing/2014/main" id="{60136E0A-ED3C-40A4-9E2D-45598D6E281C}"/>
                </a:ext>
              </a:extLst>
            </p:cNvPr>
            <p:cNvSpPr txBox="1">
              <a:spLocks noChangeArrowheads="1"/>
            </p:cNvSpPr>
            <p:nvPr/>
          </p:nvSpPr>
          <p:spPr bwMode="auto">
            <a:xfrm>
              <a:off x="129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3</a:t>
              </a:r>
            </a:p>
          </p:txBody>
        </p:sp>
        <p:sp>
          <p:nvSpPr>
            <p:cNvPr id="213020" name="Text Box 28">
              <a:extLst>
                <a:ext uri="{FF2B5EF4-FFF2-40B4-BE49-F238E27FC236}">
                  <a16:creationId xmlns:a16="http://schemas.microsoft.com/office/drawing/2014/main" id="{966D2A00-0A67-41E5-9AB5-00232F3A7915}"/>
                </a:ext>
              </a:extLst>
            </p:cNvPr>
            <p:cNvSpPr txBox="1">
              <a:spLocks noChangeArrowheads="1"/>
            </p:cNvSpPr>
            <p:nvPr/>
          </p:nvSpPr>
          <p:spPr bwMode="auto">
            <a:xfrm>
              <a:off x="1632"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4</a:t>
              </a:r>
            </a:p>
          </p:txBody>
        </p:sp>
        <p:sp>
          <p:nvSpPr>
            <p:cNvPr id="213021" name="Text Box 29">
              <a:extLst>
                <a:ext uri="{FF2B5EF4-FFF2-40B4-BE49-F238E27FC236}">
                  <a16:creationId xmlns:a16="http://schemas.microsoft.com/office/drawing/2014/main" id="{187B2760-1ABD-44C9-87D7-094749D70EBB}"/>
                </a:ext>
              </a:extLst>
            </p:cNvPr>
            <p:cNvSpPr txBox="1">
              <a:spLocks noChangeArrowheads="1"/>
            </p:cNvSpPr>
            <p:nvPr/>
          </p:nvSpPr>
          <p:spPr bwMode="auto">
            <a:xfrm>
              <a:off x="1968"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5</a:t>
              </a:r>
            </a:p>
          </p:txBody>
        </p:sp>
        <p:sp>
          <p:nvSpPr>
            <p:cNvPr id="213022" name="Text Box 30">
              <a:extLst>
                <a:ext uri="{FF2B5EF4-FFF2-40B4-BE49-F238E27FC236}">
                  <a16:creationId xmlns:a16="http://schemas.microsoft.com/office/drawing/2014/main" id="{B49C6FCC-EE03-423F-9766-13420F69C83E}"/>
                </a:ext>
              </a:extLst>
            </p:cNvPr>
            <p:cNvSpPr txBox="1">
              <a:spLocks noChangeArrowheads="1"/>
            </p:cNvSpPr>
            <p:nvPr/>
          </p:nvSpPr>
          <p:spPr bwMode="auto">
            <a:xfrm>
              <a:off x="2304"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6</a:t>
              </a:r>
            </a:p>
          </p:txBody>
        </p:sp>
        <p:sp>
          <p:nvSpPr>
            <p:cNvPr id="213023" name="Text Box 31">
              <a:extLst>
                <a:ext uri="{FF2B5EF4-FFF2-40B4-BE49-F238E27FC236}">
                  <a16:creationId xmlns:a16="http://schemas.microsoft.com/office/drawing/2014/main" id="{155DB667-124F-47B0-9164-1542E8A2D671}"/>
                </a:ext>
              </a:extLst>
            </p:cNvPr>
            <p:cNvSpPr txBox="1">
              <a:spLocks noChangeArrowheads="1"/>
            </p:cNvSpPr>
            <p:nvPr/>
          </p:nvSpPr>
          <p:spPr bwMode="auto">
            <a:xfrm>
              <a:off x="2640"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7</a:t>
              </a:r>
            </a:p>
          </p:txBody>
        </p:sp>
        <p:sp>
          <p:nvSpPr>
            <p:cNvPr id="213024" name="Text Box 32">
              <a:extLst>
                <a:ext uri="{FF2B5EF4-FFF2-40B4-BE49-F238E27FC236}">
                  <a16:creationId xmlns:a16="http://schemas.microsoft.com/office/drawing/2014/main" id="{21DB4A1C-3467-4E0B-8088-444E6A19ED44}"/>
                </a:ext>
              </a:extLst>
            </p:cNvPr>
            <p:cNvSpPr txBox="1">
              <a:spLocks noChangeArrowheads="1"/>
            </p:cNvSpPr>
            <p:nvPr/>
          </p:nvSpPr>
          <p:spPr bwMode="auto">
            <a:xfrm>
              <a:off x="2976" y="1392"/>
              <a:ext cx="1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sz="1000"/>
                <a:t>8</a:t>
              </a:r>
            </a:p>
          </p:txBody>
        </p:sp>
      </p:grpSp>
      <p:grpSp>
        <p:nvGrpSpPr>
          <p:cNvPr id="213025" name="Group 33">
            <a:extLst>
              <a:ext uri="{FF2B5EF4-FFF2-40B4-BE49-F238E27FC236}">
                <a16:creationId xmlns:a16="http://schemas.microsoft.com/office/drawing/2014/main" id="{FCBDB22E-0E48-48E5-8816-E01C24E95A26}"/>
              </a:ext>
            </a:extLst>
          </p:cNvPr>
          <p:cNvGrpSpPr>
            <a:grpSpLocks/>
          </p:cNvGrpSpPr>
          <p:nvPr/>
        </p:nvGrpSpPr>
        <p:grpSpPr bwMode="auto">
          <a:xfrm>
            <a:off x="5476875" y="2243138"/>
            <a:ext cx="1022350" cy="595312"/>
            <a:chOff x="3936" y="2448"/>
            <a:chExt cx="644" cy="375"/>
          </a:xfrm>
        </p:grpSpPr>
        <p:sp>
          <p:nvSpPr>
            <p:cNvPr id="213026" name="Text Box 34">
              <a:extLst>
                <a:ext uri="{FF2B5EF4-FFF2-40B4-BE49-F238E27FC236}">
                  <a16:creationId xmlns:a16="http://schemas.microsoft.com/office/drawing/2014/main" id="{9A1467F9-6229-40F6-9727-219BAA58C4EF}"/>
                </a:ext>
              </a:extLst>
            </p:cNvPr>
            <p:cNvSpPr txBox="1">
              <a:spLocks noChangeArrowheads="1"/>
            </p:cNvSpPr>
            <p:nvPr/>
          </p:nvSpPr>
          <p:spPr bwMode="auto">
            <a:xfrm>
              <a:off x="4224" y="2592"/>
              <a:ext cx="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b="1"/>
                <a:t>key</a:t>
              </a:r>
            </a:p>
          </p:txBody>
        </p:sp>
        <p:sp>
          <p:nvSpPr>
            <p:cNvPr id="213027" name="Line 35">
              <a:extLst>
                <a:ext uri="{FF2B5EF4-FFF2-40B4-BE49-F238E27FC236}">
                  <a16:creationId xmlns:a16="http://schemas.microsoft.com/office/drawing/2014/main" id="{24EFB621-739E-4DB0-BB90-762019423E1B}"/>
                </a:ext>
              </a:extLst>
            </p:cNvPr>
            <p:cNvSpPr>
              <a:spLocks noChangeShapeType="1"/>
            </p:cNvSpPr>
            <p:nvPr/>
          </p:nvSpPr>
          <p:spPr bwMode="auto">
            <a:xfrm flipH="1">
              <a:off x="3936" y="273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13028" name="Line 36">
              <a:extLst>
                <a:ext uri="{FF2B5EF4-FFF2-40B4-BE49-F238E27FC236}">
                  <a16:creationId xmlns:a16="http://schemas.microsoft.com/office/drawing/2014/main" id="{613C8553-13A5-4607-9C6F-9DD35CF67CD7}"/>
                </a:ext>
              </a:extLst>
            </p:cNvPr>
            <p:cNvSpPr>
              <a:spLocks noChangeShapeType="1"/>
            </p:cNvSpPr>
            <p:nvPr/>
          </p:nvSpPr>
          <p:spPr bwMode="auto">
            <a:xfrm flipV="1">
              <a:off x="3936" y="2448"/>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13029" name="AutoShape 37">
            <a:extLst>
              <a:ext uri="{FF2B5EF4-FFF2-40B4-BE49-F238E27FC236}">
                <a16:creationId xmlns:a16="http://schemas.microsoft.com/office/drawing/2014/main" id="{85A54FA9-DD40-45AC-8215-36067A7AEDA2}"/>
              </a:ext>
            </a:extLst>
          </p:cNvPr>
          <p:cNvSpPr>
            <a:spLocks noChangeArrowheads="1"/>
          </p:cNvSpPr>
          <p:nvPr/>
        </p:nvSpPr>
        <p:spPr bwMode="auto">
          <a:xfrm rot="-8014074">
            <a:off x="1583531" y="2988469"/>
            <a:ext cx="131763"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 name="Date Placeholder 1">
            <a:extLst>
              <a:ext uri="{FF2B5EF4-FFF2-40B4-BE49-F238E27FC236}">
                <a16:creationId xmlns:a16="http://schemas.microsoft.com/office/drawing/2014/main" id="{404C3367-679C-4E96-BE3A-731287CCACB1}"/>
              </a:ext>
            </a:extLst>
          </p:cNvPr>
          <p:cNvSpPr>
            <a:spLocks noGrp="1"/>
          </p:cNvSpPr>
          <p:nvPr>
            <p:ph type="dt" sz="half" idx="10"/>
          </p:nvPr>
        </p:nvSpPr>
        <p:spPr/>
        <p:txBody>
          <a:bodyPr/>
          <a:lstStyle/>
          <a:p>
            <a:fld id="{6DAA32E6-81F0-40D9-BFAC-E0E78D980956}" type="datetime1">
              <a:rPr lang="en-US" smtClean="0"/>
              <a:t>12/26/2023</a:t>
            </a:fld>
            <a:endParaRPr lang="en-US"/>
          </a:p>
        </p:txBody>
      </p:sp>
    </p:spTree>
    <p:extLst>
      <p:ext uri="{BB962C8B-B14F-4D97-AF65-F5344CB8AC3E}">
        <p14:creationId xmlns:p14="http://schemas.microsoft.com/office/powerpoint/2010/main" val="4269522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4AADDBD7-C831-4B5B-BBBD-AB426A25ED36}"/>
              </a:ext>
            </a:extLst>
          </p:cNvPr>
          <p:cNvSpPr>
            <a:spLocks noGrp="1"/>
          </p:cNvSpPr>
          <p:nvPr>
            <p:ph type="sldNum" sz="quarter" idx="11"/>
          </p:nvPr>
        </p:nvSpPr>
        <p:spPr/>
        <p:txBody>
          <a:bodyPr/>
          <a:lstStyle/>
          <a:p>
            <a:fld id="{4AAC3FD2-5CB8-4896-B8A3-E4036D00E314}" type="slidenum">
              <a:rPr lang="en-US" altLang="en-PK"/>
              <a:pPr/>
              <a:t>24</a:t>
            </a:fld>
            <a:endParaRPr lang="en-US" altLang="en-PK"/>
          </a:p>
        </p:txBody>
      </p:sp>
      <p:sp>
        <p:nvSpPr>
          <p:cNvPr id="214018" name="AutoShape 2">
            <a:extLst>
              <a:ext uri="{FF2B5EF4-FFF2-40B4-BE49-F238E27FC236}">
                <a16:creationId xmlns:a16="http://schemas.microsoft.com/office/drawing/2014/main" id="{04871216-F768-4D7E-B738-E276E4BA0F51}"/>
              </a:ext>
            </a:extLst>
          </p:cNvPr>
          <p:cNvSpPr>
            <a:spLocks noChangeArrowheads="1"/>
          </p:cNvSpPr>
          <p:nvPr/>
        </p:nvSpPr>
        <p:spPr bwMode="auto">
          <a:xfrm>
            <a:off x="508000" y="1892300"/>
            <a:ext cx="2484438" cy="47148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14019" name="Rectangle 3">
            <a:extLst>
              <a:ext uri="{FF2B5EF4-FFF2-40B4-BE49-F238E27FC236}">
                <a16:creationId xmlns:a16="http://schemas.microsoft.com/office/drawing/2014/main" id="{5A593456-1B95-43EF-A782-79ABD2C754F4}"/>
              </a:ext>
            </a:extLst>
          </p:cNvPr>
          <p:cNvSpPr>
            <a:spLocks noGrp="1" noChangeArrowheads="1"/>
          </p:cNvSpPr>
          <p:nvPr>
            <p:ph type="title"/>
          </p:nvPr>
        </p:nvSpPr>
        <p:spPr/>
        <p:txBody>
          <a:bodyPr/>
          <a:lstStyle/>
          <a:p>
            <a:r>
              <a:rPr lang="en-US" altLang="en-PK"/>
              <a:t>Loop Invariant for Insertion Sort</a:t>
            </a:r>
          </a:p>
        </p:txBody>
      </p:sp>
      <p:sp>
        <p:nvSpPr>
          <p:cNvPr id="214020" name="Rectangle 4">
            <a:extLst>
              <a:ext uri="{FF2B5EF4-FFF2-40B4-BE49-F238E27FC236}">
                <a16:creationId xmlns:a16="http://schemas.microsoft.com/office/drawing/2014/main" id="{630D58C9-B77F-4908-958C-B314EE539B60}"/>
              </a:ext>
            </a:extLst>
          </p:cNvPr>
          <p:cNvSpPr>
            <a:spLocks noGrp="1" noChangeArrowheads="1"/>
          </p:cNvSpPr>
          <p:nvPr>
            <p:ph type="body" idx="1"/>
          </p:nvPr>
        </p:nvSpPr>
        <p:spPr>
          <a:xfrm>
            <a:off x="350838" y="1066800"/>
            <a:ext cx="8229600" cy="5903913"/>
          </a:xfrm>
        </p:spPr>
        <p:txBody>
          <a:bodyPr/>
          <a:lstStyle/>
          <a:p>
            <a:endParaRPr lang="en-US" altLang="en-PK" sz="2000">
              <a:solidFill>
                <a:schemeClr val="tx1"/>
              </a:solidFill>
            </a:endParaRPr>
          </a:p>
          <a:p>
            <a:pPr>
              <a:buFontTx/>
              <a:buNone/>
            </a:pPr>
            <a:r>
              <a:rPr lang="en-US" altLang="en-PK" sz="2400">
                <a:solidFill>
                  <a:srgbClr val="DD0111"/>
                </a:solidFill>
                <a:latin typeface="Monotype Corsiva" panose="03010101010201010101" pitchFamily="66" charset="0"/>
              </a:rPr>
              <a:t>Alg.:</a:t>
            </a:r>
            <a:r>
              <a:rPr lang="en-US" altLang="en-PK" sz="2400"/>
              <a:t> </a:t>
            </a:r>
            <a:r>
              <a:rPr lang="en-US" altLang="en-PK" sz="2400">
                <a:solidFill>
                  <a:schemeClr val="tx1"/>
                </a:solidFill>
              </a:rPr>
              <a:t>INSERTION-SORT</a:t>
            </a:r>
            <a:r>
              <a:rPr lang="en-US" altLang="en-PK" sz="2400" i="1">
                <a:solidFill>
                  <a:schemeClr val="tx1"/>
                </a:solidFill>
              </a:rPr>
              <a:t>(A)</a:t>
            </a:r>
          </a:p>
          <a:p>
            <a:pPr>
              <a:buFontTx/>
              <a:buNone/>
            </a:pPr>
            <a:r>
              <a:rPr lang="en-US" altLang="en-PK" sz="2400" b="1">
                <a:solidFill>
                  <a:schemeClr val="tx1"/>
                </a:solidFill>
              </a:rPr>
              <a:t>	for </a:t>
            </a:r>
            <a:r>
              <a:rPr lang="en-US" altLang="en-PK" sz="2400">
                <a:solidFill>
                  <a:schemeClr val="tx1"/>
                </a:solidFill>
                <a:latin typeface="Comic Sans MS" panose="030F0702030302020204" pitchFamily="66" charset="0"/>
              </a:rPr>
              <a:t>j ← 2</a:t>
            </a:r>
            <a:r>
              <a:rPr lang="en-US" altLang="en-PK" sz="2400">
                <a:solidFill>
                  <a:schemeClr val="tx1"/>
                </a:solidFill>
              </a:rPr>
              <a:t> </a:t>
            </a:r>
            <a:r>
              <a:rPr lang="en-US" altLang="en-PK" sz="2400" b="1">
                <a:solidFill>
                  <a:schemeClr val="tx1"/>
                </a:solidFill>
              </a:rPr>
              <a:t>to </a:t>
            </a:r>
            <a:r>
              <a:rPr lang="en-US" altLang="en-PK" sz="2400">
                <a:solidFill>
                  <a:schemeClr val="tx1"/>
                </a:solidFill>
              </a:rPr>
              <a:t>n</a:t>
            </a:r>
          </a:p>
          <a:p>
            <a:pPr>
              <a:buFontTx/>
              <a:buNone/>
            </a:pPr>
            <a:r>
              <a:rPr lang="en-US" altLang="en-PK" sz="2400" b="1">
                <a:solidFill>
                  <a:schemeClr val="tx1"/>
                </a:solidFill>
              </a:rPr>
              <a:t>		do </a:t>
            </a:r>
            <a:r>
              <a:rPr lang="en-US" altLang="en-PK" sz="2400">
                <a:solidFill>
                  <a:schemeClr val="tx1"/>
                </a:solidFill>
                <a:latin typeface="Comic Sans MS" panose="030F0702030302020204" pitchFamily="66" charset="0"/>
              </a:rPr>
              <a:t>key</a:t>
            </a:r>
            <a:r>
              <a:rPr lang="en-US" altLang="en-PK" sz="2400">
                <a:solidFill>
                  <a:schemeClr val="tx1"/>
                </a:solidFill>
              </a:rPr>
              <a:t> ← </a:t>
            </a:r>
            <a:r>
              <a:rPr lang="en-US" altLang="en-PK" sz="2400">
                <a:solidFill>
                  <a:schemeClr val="tx1"/>
                </a:solidFill>
                <a:latin typeface="Comic Sans MS" panose="030F0702030302020204" pitchFamily="66" charset="0"/>
              </a:rPr>
              <a:t>A[ j ]</a:t>
            </a:r>
          </a:p>
          <a:p>
            <a:pPr>
              <a:buFontTx/>
              <a:buNone/>
            </a:pPr>
            <a:r>
              <a:rPr lang="en-US" altLang="en-PK">
                <a:solidFill>
                  <a:schemeClr val="tx1"/>
                </a:solidFill>
              </a:rPr>
              <a:t>	</a:t>
            </a:r>
            <a:r>
              <a:rPr lang="en-US" altLang="en-PK" sz="2000">
                <a:solidFill>
                  <a:schemeClr val="tx1"/>
                </a:solidFill>
              </a:rPr>
              <a:t>	      Insert </a:t>
            </a:r>
            <a:r>
              <a:rPr lang="en-US" altLang="en-PK" sz="2000">
                <a:solidFill>
                  <a:schemeClr val="tx1"/>
                </a:solidFill>
                <a:latin typeface="Comic Sans MS" panose="030F0702030302020204" pitchFamily="66" charset="0"/>
              </a:rPr>
              <a:t>A[ j ]</a:t>
            </a:r>
            <a:r>
              <a:rPr lang="en-US" altLang="en-PK" sz="2000">
                <a:solidFill>
                  <a:schemeClr val="tx1"/>
                </a:solidFill>
              </a:rPr>
              <a:t> into the sorted sequence </a:t>
            </a:r>
            <a:r>
              <a:rPr lang="en-US" altLang="en-PK" sz="2000">
                <a:solidFill>
                  <a:schemeClr val="tx1"/>
                </a:solidFill>
                <a:latin typeface="Comic Sans MS" panose="030F0702030302020204" pitchFamily="66" charset="0"/>
              </a:rPr>
              <a:t>A[1 . . j -1]</a:t>
            </a:r>
            <a:endParaRPr lang="en-US" altLang="en-PK" sz="2000">
              <a:solidFill>
                <a:schemeClr val="tx1"/>
              </a:solidFill>
            </a:endParaRPr>
          </a:p>
          <a:p>
            <a:pPr>
              <a:buFontTx/>
              <a:buNone/>
            </a:pPr>
            <a:r>
              <a:rPr lang="en-US" altLang="en-PK">
                <a:solidFill>
                  <a:schemeClr val="tx1"/>
                </a:solidFill>
              </a:rPr>
              <a:t>		     </a:t>
            </a:r>
            <a:r>
              <a:rPr lang="en-US" altLang="en-PK" sz="2400">
                <a:solidFill>
                  <a:schemeClr val="tx1"/>
                </a:solidFill>
                <a:latin typeface="Comic Sans MS" panose="030F0702030302020204" pitchFamily="66" charset="0"/>
              </a:rPr>
              <a:t>i ← j - 1</a:t>
            </a:r>
          </a:p>
          <a:p>
            <a:pPr>
              <a:buFontTx/>
              <a:buNone/>
            </a:pPr>
            <a:r>
              <a:rPr lang="en-US" altLang="en-PK" sz="2400" b="1">
                <a:solidFill>
                  <a:schemeClr val="tx1"/>
                </a:solidFill>
              </a:rPr>
              <a:t>		     while </a:t>
            </a:r>
            <a:r>
              <a:rPr lang="en-US" altLang="en-PK" sz="2400">
                <a:solidFill>
                  <a:schemeClr val="tx1"/>
                </a:solidFill>
                <a:latin typeface="Comic Sans MS" panose="030F0702030302020204" pitchFamily="66" charset="0"/>
              </a:rPr>
              <a:t>i &gt; 0</a:t>
            </a:r>
            <a:r>
              <a:rPr lang="en-US" altLang="en-PK" sz="2400">
                <a:solidFill>
                  <a:schemeClr val="tx1"/>
                </a:solidFill>
              </a:rPr>
              <a:t> and </a:t>
            </a:r>
            <a:r>
              <a:rPr lang="en-US" altLang="en-PK" sz="2400">
                <a:solidFill>
                  <a:schemeClr val="tx1"/>
                </a:solidFill>
                <a:latin typeface="Comic Sans MS" panose="030F0702030302020204" pitchFamily="66" charset="0"/>
              </a:rPr>
              <a:t>A[i] &gt; key</a:t>
            </a:r>
          </a:p>
          <a:p>
            <a:pPr>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latin typeface="Comic Sans MS" panose="030F0702030302020204" pitchFamily="66" charset="0"/>
              </a:rPr>
              <a:t>A[i + 1] ← A[i]</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i ← i – 1</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A[i + 1] ← key</a:t>
            </a:r>
            <a:endParaRPr lang="en-US" altLang="en-PK" sz="2400">
              <a:solidFill>
                <a:schemeClr val="tx1"/>
              </a:solidFill>
            </a:endParaRPr>
          </a:p>
        </p:txBody>
      </p:sp>
      <p:sp>
        <p:nvSpPr>
          <p:cNvPr id="214021" name="Rectangle 5">
            <a:extLst>
              <a:ext uri="{FF2B5EF4-FFF2-40B4-BE49-F238E27FC236}">
                <a16:creationId xmlns:a16="http://schemas.microsoft.com/office/drawing/2014/main" id="{FB792740-2EFC-4844-B670-81DADC26462E}"/>
              </a:ext>
            </a:extLst>
          </p:cNvPr>
          <p:cNvSpPr>
            <a:spLocks noChangeArrowheads="1"/>
          </p:cNvSpPr>
          <p:nvPr/>
        </p:nvSpPr>
        <p:spPr bwMode="auto">
          <a:xfrm>
            <a:off x="573088" y="5773738"/>
            <a:ext cx="7575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000" b="1"/>
              <a:t>Invariant</a:t>
            </a:r>
            <a:r>
              <a:rPr lang="en-US" altLang="en-PK" sz="2000"/>
              <a:t>: at the start of the </a:t>
            </a:r>
            <a:r>
              <a:rPr lang="en-US" altLang="en-PK" sz="2000" b="1"/>
              <a:t>for</a:t>
            </a:r>
            <a:r>
              <a:rPr lang="en-US" altLang="en-PK" sz="2000"/>
              <a:t> loop the elements in </a:t>
            </a:r>
            <a:r>
              <a:rPr lang="en-US" altLang="en-PK" sz="2000">
                <a:latin typeface="Comic Sans MS" panose="030F0702030302020204" pitchFamily="66" charset="0"/>
              </a:rPr>
              <a:t>A[1 . . j-1] </a:t>
            </a:r>
            <a:r>
              <a:rPr lang="en-US" altLang="en-PK" sz="2000"/>
              <a:t>are</a:t>
            </a:r>
            <a:r>
              <a:rPr lang="en-US" altLang="en-PK" sz="2000">
                <a:latin typeface="Comic Sans MS" panose="030F0702030302020204" pitchFamily="66" charset="0"/>
              </a:rPr>
              <a:t> </a:t>
            </a:r>
            <a:r>
              <a:rPr lang="en-US" altLang="en-PK" sz="2000"/>
              <a:t>in sorted order</a:t>
            </a:r>
          </a:p>
        </p:txBody>
      </p:sp>
      <p:graphicFrame>
        <p:nvGraphicFramePr>
          <p:cNvPr id="214022" name="Object 6">
            <a:extLst>
              <a:ext uri="{FF2B5EF4-FFF2-40B4-BE49-F238E27FC236}">
                <a16:creationId xmlns:a16="http://schemas.microsoft.com/office/drawing/2014/main" id="{9E54ED7D-AC7F-47D2-A3D5-F3B2821078FC}"/>
              </a:ext>
            </a:extLst>
          </p:cNvPr>
          <p:cNvGraphicFramePr>
            <a:graphicFrameLocks noChangeAspect="1"/>
          </p:cNvGraphicFramePr>
          <p:nvPr/>
        </p:nvGraphicFramePr>
        <p:xfrm>
          <a:off x="5683250" y="1258888"/>
          <a:ext cx="2711450" cy="1454150"/>
        </p:xfrm>
        <a:graphic>
          <a:graphicData uri="http://schemas.openxmlformats.org/presentationml/2006/ole">
            <mc:AlternateContent xmlns:mc="http://schemas.openxmlformats.org/markup-compatibility/2006">
              <mc:Choice xmlns:v="urn:schemas-microsoft-com:vml" Requires="v">
                <p:oleObj name="Paint Shop Pro Image" r:id="rId3" imgW="2712195" imgH="1453659" progId="PaintShopPro">
                  <p:embed/>
                </p:oleObj>
              </mc:Choice>
              <mc:Fallback>
                <p:oleObj name="Paint Shop Pro Image" r:id="rId3" imgW="2712195" imgH="1453659" progId="PaintShopPro">
                  <p:embed/>
                  <p:pic>
                    <p:nvPicPr>
                      <p:cNvPr id="214022" name="Object 6">
                        <a:extLst>
                          <a:ext uri="{FF2B5EF4-FFF2-40B4-BE49-F238E27FC236}">
                            <a16:creationId xmlns:a16="http://schemas.microsoft.com/office/drawing/2014/main" id="{9E54ED7D-AC7F-47D2-A3D5-F3B282107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0" y="1258888"/>
                        <a:ext cx="271145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355731C-918A-4C6E-93FC-8E2F5D42630A}"/>
              </a:ext>
            </a:extLst>
          </p:cNvPr>
          <p:cNvSpPr>
            <a:spLocks noGrp="1"/>
          </p:cNvSpPr>
          <p:nvPr>
            <p:ph type="dt" sz="half" idx="10"/>
          </p:nvPr>
        </p:nvSpPr>
        <p:spPr/>
        <p:txBody>
          <a:bodyPr/>
          <a:lstStyle/>
          <a:p>
            <a:fld id="{2AC27BFA-2289-4D90-9D3D-0F6195EA30C5}" type="datetime1">
              <a:rPr lang="en-US" smtClean="0"/>
              <a:t>12/26/2023</a:t>
            </a:fld>
            <a:endParaRPr lang="en-US"/>
          </a:p>
        </p:txBody>
      </p:sp>
    </p:spTree>
    <p:extLst>
      <p:ext uri="{BB962C8B-B14F-4D97-AF65-F5344CB8AC3E}">
        <p14:creationId xmlns:p14="http://schemas.microsoft.com/office/powerpoint/2010/main" val="3048349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CA9A06DC-A829-4DBD-B4A7-B1AC7D74C60E}"/>
              </a:ext>
            </a:extLst>
          </p:cNvPr>
          <p:cNvSpPr>
            <a:spLocks noGrp="1"/>
          </p:cNvSpPr>
          <p:nvPr>
            <p:ph type="sldNum" sz="quarter" idx="11"/>
          </p:nvPr>
        </p:nvSpPr>
        <p:spPr/>
        <p:txBody>
          <a:bodyPr/>
          <a:lstStyle/>
          <a:p>
            <a:fld id="{C53E4A6B-5FD4-49A6-A17F-590FFDB2B154}" type="slidenum">
              <a:rPr lang="en-US" altLang="en-PK"/>
              <a:pPr/>
              <a:t>25</a:t>
            </a:fld>
            <a:endParaRPr lang="en-US" altLang="en-PK"/>
          </a:p>
        </p:txBody>
      </p:sp>
      <p:sp>
        <p:nvSpPr>
          <p:cNvPr id="215042" name="Rectangle 2">
            <a:extLst>
              <a:ext uri="{FF2B5EF4-FFF2-40B4-BE49-F238E27FC236}">
                <a16:creationId xmlns:a16="http://schemas.microsoft.com/office/drawing/2014/main" id="{5A2087D7-9620-4603-85F6-ABC93ED30ECD}"/>
              </a:ext>
            </a:extLst>
          </p:cNvPr>
          <p:cNvSpPr>
            <a:spLocks noGrp="1" noChangeArrowheads="1"/>
          </p:cNvSpPr>
          <p:nvPr>
            <p:ph type="title"/>
          </p:nvPr>
        </p:nvSpPr>
        <p:spPr/>
        <p:txBody>
          <a:bodyPr/>
          <a:lstStyle/>
          <a:p>
            <a:r>
              <a:rPr lang="en-US" altLang="en-PK"/>
              <a:t>Proving Loop Invariants</a:t>
            </a:r>
          </a:p>
        </p:txBody>
      </p:sp>
      <p:sp>
        <p:nvSpPr>
          <p:cNvPr id="215043" name="Rectangle 3">
            <a:extLst>
              <a:ext uri="{FF2B5EF4-FFF2-40B4-BE49-F238E27FC236}">
                <a16:creationId xmlns:a16="http://schemas.microsoft.com/office/drawing/2014/main" id="{B443877B-66D7-4C3A-AB7D-90CBEF8CF672}"/>
              </a:ext>
            </a:extLst>
          </p:cNvPr>
          <p:cNvSpPr>
            <a:spLocks noGrp="1" noChangeArrowheads="1"/>
          </p:cNvSpPr>
          <p:nvPr>
            <p:ph type="body" idx="1"/>
          </p:nvPr>
        </p:nvSpPr>
        <p:spPr>
          <a:xfrm>
            <a:off x="350838" y="1214438"/>
            <a:ext cx="8229600" cy="5516562"/>
          </a:xfrm>
        </p:spPr>
        <p:txBody>
          <a:bodyPr/>
          <a:lstStyle/>
          <a:p>
            <a:pPr>
              <a:lnSpc>
                <a:spcPct val="120000"/>
              </a:lnSpc>
            </a:pPr>
            <a:r>
              <a:rPr lang="en-US" altLang="en-PK" sz="2400"/>
              <a:t>Proving loop invariants works like induction</a:t>
            </a:r>
          </a:p>
          <a:p>
            <a:pPr>
              <a:lnSpc>
                <a:spcPct val="120000"/>
              </a:lnSpc>
            </a:pPr>
            <a:r>
              <a:rPr lang="en-US" altLang="en-PK" sz="2400" b="1"/>
              <a:t>Initialization (base case): </a:t>
            </a:r>
          </a:p>
          <a:p>
            <a:pPr lvl="1">
              <a:lnSpc>
                <a:spcPct val="120000"/>
              </a:lnSpc>
            </a:pPr>
            <a:r>
              <a:rPr lang="en-US" altLang="en-PK" sz="2000"/>
              <a:t>It is true prior to the first iteration of the loop</a:t>
            </a:r>
          </a:p>
          <a:p>
            <a:pPr>
              <a:lnSpc>
                <a:spcPct val="120000"/>
              </a:lnSpc>
            </a:pPr>
            <a:r>
              <a:rPr lang="en-US" altLang="en-PK" sz="2400" b="1"/>
              <a:t>Maintenance (inductive step): </a:t>
            </a:r>
          </a:p>
          <a:p>
            <a:pPr lvl="1">
              <a:lnSpc>
                <a:spcPct val="120000"/>
              </a:lnSpc>
            </a:pPr>
            <a:r>
              <a:rPr lang="en-US" altLang="en-PK" sz="2000"/>
              <a:t>If it is true before an iteration of the loop, it remains true before the next iteration</a:t>
            </a:r>
          </a:p>
          <a:p>
            <a:pPr>
              <a:lnSpc>
                <a:spcPct val="120000"/>
              </a:lnSpc>
            </a:pPr>
            <a:r>
              <a:rPr lang="en-US" altLang="en-PK" sz="2400" b="1"/>
              <a:t>Termination: </a:t>
            </a:r>
          </a:p>
          <a:p>
            <a:pPr lvl="1">
              <a:lnSpc>
                <a:spcPct val="120000"/>
              </a:lnSpc>
            </a:pPr>
            <a:r>
              <a:rPr lang="en-US" altLang="en-PK" sz="2000"/>
              <a:t>When the loop terminates, the invariant gives us a useful property that helps show that the algorithm is correct</a:t>
            </a:r>
          </a:p>
          <a:p>
            <a:pPr lvl="1">
              <a:lnSpc>
                <a:spcPct val="120000"/>
              </a:lnSpc>
            </a:pPr>
            <a:r>
              <a:rPr lang="en-US" altLang="en-PK" sz="2000"/>
              <a:t>Stop the induction when the loop terminates</a:t>
            </a:r>
          </a:p>
        </p:txBody>
      </p:sp>
      <p:sp>
        <p:nvSpPr>
          <p:cNvPr id="2" name="Date Placeholder 1">
            <a:extLst>
              <a:ext uri="{FF2B5EF4-FFF2-40B4-BE49-F238E27FC236}">
                <a16:creationId xmlns:a16="http://schemas.microsoft.com/office/drawing/2014/main" id="{140E34D7-2049-4E07-B958-45E9B524A59B}"/>
              </a:ext>
            </a:extLst>
          </p:cNvPr>
          <p:cNvSpPr>
            <a:spLocks noGrp="1"/>
          </p:cNvSpPr>
          <p:nvPr>
            <p:ph type="dt" sz="half" idx="10"/>
          </p:nvPr>
        </p:nvSpPr>
        <p:spPr/>
        <p:txBody>
          <a:bodyPr/>
          <a:lstStyle/>
          <a:p>
            <a:fld id="{54593B6D-A941-407F-869B-FED2A930F9CE}" type="datetime1">
              <a:rPr lang="en-US" smtClean="0"/>
              <a:t>12/26/2023</a:t>
            </a:fld>
            <a:endParaRPr lang="en-US"/>
          </a:p>
        </p:txBody>
      </p:sp>
    </p:spTree>
    <p:extLst>
      <p:ext uri="{BB962C8B-B14F-4D97-AF65-F5344CB8AC3E}">
        <p14:creationId xmlns:p14="http://schemas.microsoft.com/office/powerpoint/2010/main" val="71049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1395C7-1343-4DBB-B500-8150F198DA5C}"/>
              </a:ext>
            </a:extLst>
          </p:cNvPr>
          <p:cNvSpPr>
            <a:spLocks noGrp="1"/>
          </p:cNvSpPr>
          <p:nvPr>
            <p:ph type="sldNum" sz="quarter" idx="11"/>
          </p:nvPr>
        </p:nvSpPr>
        <p:spPr/>
        <p:txBody>
          <a:bodyPr/>
          <a:lstStyle/>
          <a:p>
            <a:fld id="{AD4550BC-D0C7-477D-AF80-D9ABE82A1A70}" type="slidenum">
              <a:rPr lang="en-US" altLang="en-PK"/>
              <a:pPr/>
              <a:t>26</a:t>
            </a:fld>
            <a:endParaRPr lang="en-US" altLang="en-PK"/>
          </a:p>
        </p:txBody>
      </p:sp>
      <p:sp>
        <p:nvSpPr>
          <p:cNvPr id="216066" name="Rectangle 2">
            <a:extLst>
              <a:ext uri="{FF2B5EF4-FFF2-40B4-BE49-F238E27FC236}">
                <a16:creationId xmlns:a16="http://schemas.microsoft.com/office/drawing/2014/main" id="{D452B02B-53CF-4145-BD3B-58DF52D53EF9}"/>
              </a:ext>
            </a:extLst>
          </p:cNvPr>
          <p:cNvSpPr>
            <a:spLocks noGrp="1" noChangeArrowheads="1"/>
          </p:cNvSpPr>
          <p:nvPr>
            <p:ph type="title"/>
          </p:nvPr>
        </p:nvSpPr>
        <p:spPr/>
        <p:txBody>
          <a:bodyPr/>
          <a:lstStyle/>
          <a:p>
            <a:r>
              <a:rPr lang="en-US" altLang="en-PK"/>
              <a:t>Loop Invariant for Insertion Sort</a:t>
            </a:r>
          </a:p>
        </p:txBody>
      </p:sp>
      <p:sp>
        <p:nvSpPr>
          <p:cNvPr id="216067" name="Rectangle 3">
            <a:extLst>
              <a:ext uri="{FF2B5EF4-FFF2-40B4-BE49-F238E27FC236}">
                <a16:creationId xmlns:a16="http://schemas.microsoft.com/office/drawing/2014/main" id="{5095CA16-E20B-46F4-98FA-C2A7F972EF4B}"/>
              </a:ext>
            </a:extLst>
          </p:cNvPr>
          <p:cNvSpPr>
            <a:spLocks noGrp="1" noChangeArrowheads="1"/>
          </p:cNvSpPr>
          <p:nvPr>
            <p:ph type="body" idx="1"/>
          </p:nvPr>
        </p:nvSpPr>
        <p:spPr>
          <a:xfrm>
            <a:off x="350838" y="1143000"/>
            <a:ext cx="5694362" cy="4833938"/>
          </a:xfrm>
        </p:spPr>
        <p:txBody>
          <a:bodyPr/>
          <a:lstStyle/>
          <a:p>
            <a:pPr>
              <a:lnSpc>
                <a:spcPct val="130000"/>
              </a:lnSpc>
            </a:pPr>
            <a:r>
              <a:rPr lang="en-US" altLang="en-PK" b="1"/>
              <a:t>Initialization: </a:t>
            </a:r>
          </a:p>
          <a:p>
            <a:pPr lvl="1">
              <a:lnSpc>
                <a:spcPct val="130000"/>
              </a:lnSpc>
            </a:pPr>
            <a:r>
              <a:rPr lang="en-US" altLang="en-PK"/>
              <a:t>Just before the first iteration, </a:t>
            </a:r>
            <a:r>
              <a:rPr lang="en-US" altLang="en-PK">
                <a:latin typeface="Comic Sans MS" panose="030F0702030302020204" pitchFamily="66" charset="0"/>
              </a:rPr>
              <a:t>j = 2</a:t>
            </a:r>
            <a:r>
              <a:rPr lang="en-US" altLang="en-PK"/>
              <a:t>:</a:t>
            </a:r>
          </a:p>
          <a:p>
            <a:pPr lvl="1">
              <a:lnSpc>
                <a:spcPct val="130000"/>
              </a:lnSpc>
              <a:buFontTx/>
              <a:buNone/>
            </a:pPr>
            <a:r>
              <a:rPr lang="en-US" altLang="en-PK">
                <a:solidFill>
                  <a:schemeClr val="accent2"/>
                </a:solidFill>
              </a:rPr>
              <a:t>	</a:t>
            </a:r>
            <a:r>
              <a:rPr lang="en-US" altLang="en-PK"/>
              <a:t>the subarray </a:t>
            </a:r>
            <a:r>
              <a:rPr lang="en-US" altLang="en-PK">
                <a:latin typeface="Comic Sans MS" panose="030F0702030302020204" pitchFamily="66" charset="0"/>
              </a:rPr>
              <a:t>A[1 . . j-1]</a:t>
            </a:r>
            <a:r>
              <a:rPr lang="en-US" altLang="en-PK"/>
              <a:t>  = </a:t>
            </a:r>
            <a:r>
              <a:rPr lang="en-US" altLang="en-PK">
                <a:latin typeface="Comic Sans MS" panose="030F0702030302020204" pitchFamily="66" charset="0"/>
              </a:rPr>
              <a:t>A[1],</a:t>
            </a:r>
            <a:r>
              <a:rPr lang="en-US" altLang="en-PK"/>
              <a:t> (the element originally in </a:t>
            </a:r>
            <a:r>
              <a:rPr lang="en-US" altLang="en-PK">
                <a:latin typeface="Comic Sans MS" panose="030F0702030302020204" pitchFamily="66" charset="0"/>
              </a:rPr>
              <a:t>A[1]</a:t>
            </a:r>
            <a:r>
              <a:rPr lang="en-US" altLang="en-PK"/>
              <a:t>) – is sorted</a:t>
            </a:r>
          </a:p>
        </p:txBody>
      </p:sp>
      <p:graphicFrame>
        <p:nvGraphicFramePr>
          <p:cNvPr id="216068" name="Object 4">
            <a:extLst>
              <a:ext uri="{FF2B5EF4-FFF2-40B4-BE49-F238E27FC236}">
                <a16:creationId xmlns:a16="http://schemas.microsoft.com/office/drawing/2014/main" id="{ED5B1364-42EA-44FB-9631-1A920723C90F}"/>
              </a:ext>
            </a:extLst>
          </p:cNvPr>
          <p:cNvGraphicFramePr>
            <a:graphicFrameLocks noChangeAspect="1"/>
          </p:cNvGraphicFramePr>
          <p:nvPr/>
        </p:nvGraphicFramePr>
        <p:xfrm>
          <a:off x="6065838" y="1341438"/>
          <a:ext cx="2527300" cy="1395412"/>
        </p:xfrm>
        <a:graphic>
          <a:graphicData uri="http://schemas.openxmlformats.org/presentationml/2006/ole">
            <mc:AlternateContent xmlns:mc="http://schemas.openxmlformats.org/markup-compatibility/2006">
              <mc:Choice xmlns:v="urn:schemas-microsoft-com:vml" Requires="v">
                <p:oleObj name="Paint Shop Pro Image" r:id="rId3" imgW="2526829" imgH="1395500" progId="PaintShopPro">
                  <p:embed/>
                </p:oleObj>
              </mc:Choice>
              <mc:Fallback>
                <p:oleObj name="Paint Shop Pro Image" r:id="rId3" imgW="2526829" imgH="1395500" progId="PaintShopPro">
                  <p:embed/>
                  <p:pic>
                    <p:nvPicPr>
                      <p:cNvPr id="216068" name="Object 4">
                        <a:extLst>
                          <a:ext uri="{FF2B5EF4-FFF2-40B4-BE49-F238E27FC236}">
                            <a16:creationId xmlns:a16="http://schemas.microsoft.com/office/drawing/2014/main" id="{ED5B1364-42EA-44FB-9631-1A920723C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38" y="1341438"/>
                        <a:ext cx="2527300" cy="13954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32659D88-3219-4372-8AA2-29546CF942F5}"/>
              </a:ext>
            </a:extLst>
          </p:cNvPr>
          <p:cNvSpPr>
            <a:spLocks noGrp="1"/>
          </p:cNvSpPr>
          <p:nvPr>
            <p:ph type="dt" sz="half" idx="10"/>
          </p:nvPr>
        </p:nvSpPr>
        <p:spPr/>
        <p:txBody>
          <a:bodyPr/>
          <a:lstStyle/>
          <a:p>
            <a:fld id="{1BA4E77F-622D-42A1-B81F-DFD09BA05CDA}" type="datetime1">
              <a:rPr lang="en-US" smtClean="0"/>
              <a:t>12/26/2023</a:t>
            </a:fld>
            <a:endParaRPr lang="en-US"/>
          </a:p>
        </p:txBody>
      </p:sp>
    </p:spTree>
    <p:extLst>
      <p:ext uri="{BB962C8B-B14F-4D97-AF65-F5344CB8AC3E}">
        <p14:creationId xmlns:p14="http://schemas.microsoft.com/office/powerpoint/2010/main" val="286940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76DEDB6A-7A95-468B-9F2F-D2881C7D8F09}"/>
              </a:ext>
            </a:extLst>
          </p:cNvPr>
          <p:cNvSpPr>
            <a:spLocks noGrp="1"/>
          </p:cNvSpPr>
          <p:nvPr>
            <p:ph type="sldNum" sz="quarter" idx="11"/>
          </p:nvPr>
        </p:nvSpPr>
        <p:spPr/>
        <p:txBody>
          <a:bodyPr/>
          <a:lstStyle/>
          <a:p>
            <a:fld id="{0271E453-5401-4C2C-9BF9-BED054F1CBDC}" type="slidenum">
              <a:rPr lang="en-US" altLang="en-PK"/>
              <a:pPr/>
              <a:t>27</a:t>
            </a:fld>
            <a:endParaRPr lang="en-US" altLang="en-PK"/>
          </a:p>
        </p:txBody>
      </p:sp>
      <p:sp>
        <p:nvSpPr>
          <p:cNvPr id="217090" name="Rectangle 2">
            <a:extLst>
              <a:ext uri="{FF2B5EF4-FFF2-40B4-BE49-F238E27FC236}">
                <a16:creationId xmlns:a16="http://schemas.microsoft.com/office/drawing/2014/main" id="{564AE5E9-DE75-45E8-859C-3F50D3C3DFAD}"/>
              </a:ext>
            </a:extLst>
          </p:cNvPr>
          <p:cNvSpPr>
            <a:spLocks noGrp="1" noChangeArrowheads="1"/>
          </p:cNvSpPr>
          <p:nvPr>
            <p:ph type="title"/>
          </p:nvPr>
        </p:nvSpPr>
        <p:spPr/>
        <p:txBody>
          <a:bodyPr/>
          <a:lstStyle/>
          <a:p>
            <a:r>
              <a:rPr lang="en-US" altLang="en-PK"/>
              <a:t>Loop Invariant for Insertion Sort</a:t>
            </a:r>
          </a:p>
        </p:txBody>
      </p:sp>
      <p:sp>
        <p:nvSpPr>
          <p:cNvPr id="217091" name="Rectangle 3">
            <a:extLst>
              <a:ext uri="{FF2B5EF4-FFF2-40B4-BE49-F238E27FC236}">
                <a16:creationId xmlns:a16="http://schemas.microsoft.com/office/drawing/2014/main" id="{CCE0FE2B-E8B0-4D3A-8690-993A5EB4B565}"/>
              </a:ext>
            </a:extLst>
          </p:cNvPr>
          <p:cNvSpPr>
            <a:spLocks noGrp="1" noChangeArrowheads="1"/>
          </p:cNvSpPr>
          <p:nvPr>
            <p:ph type="body" idx="1"/>
          </p:nvPr>
        </p:nvSpPr>
        <p:spPr>
          <a:xfrm>
            <a:off x="350838" y="1143000"/>
            <a:ext cx="8378825" cy="5562600"/>
          </a:xfrm>
        </p:spPr>
        <p:txBody>
          <a:bodyPr/>
          <a:lstStyle/>
          <a:p>
            <a:r>
              <a:rPr lang="en-US" altLang="en-PK" b="1"/>
              <a:t>Maintenance: </a:t>
            </a:r>
          </a:p>
          <a:p>
            <a:pPr lvl="1"/>
            <a:r>
              <a:rPr lang="en-US" altLang="en-PK"/>
              <a:t>the </a:t>
            </a:r>
            <a:r>
              <a:rPr lang="en-US" altLang="en-PK" b="1"/>
              <a:t>while </a:t>
            </a:r>
            <a:r>
              <a:rPr lang="en-US" altLang="en-PK"/>
              <a:t>inner loop moves </a:t>
            </a:r>
            <a:r>
              <a:rPr lang="en-US" altLang="en-PK">
                <a:latin typeface="Comic Sans MS" panose="030F0702030302020204" pitchFamily="66" charset="0"/>
              </a:rPr>
              <a:t>A[j -1], A[j -2], A[j -3],</a:t>
            </a:r>
            <a:r>
              <a:rPr lang="en-US" altLang="en-PK"/>
              <a:t> and so on, by one position to the right until the proper position for </a:t>
            </a:r>
            <a:r>
              <a:rPr lang="en-US" altLang="en-PK">
                <a:latin typeface="Comic Sans MS" panose="030F0702030302020204" pitchFamily="66" charset="0"/>
              </a:rPr>
              <a:t>key</a:t>
            </a:r>
            <a:r>
              <a:rPr lang="en-US" altLang="en-PK" i="1"/>
              <a:t> </a:t>
            </a:r>
            <a:r>
              <a:rPr lang="en-US" altLang="en-PK"/>
              <a:t>(which has the value that started out in </a:t>
            </a:r>
            <a:r>
              <a:rPr lang="en-US" altLang="en-PK">
                <a:latin typeface="Comic Sans MS" panose="030F0702030302020204" pitchFamily="66" charset="0"/>
              </a:rPr>
              <a:t>A[j]</a:t>
            </a:r>
            <a:r>
              <a:rPr lang="en-US" altLang="en-PK"/>
              <a:t>) is found  </a:t>
            </a:r>
          </a:p>
          <a:p>
            <a:pPr lvl="1"/>
            <a:r>
              <a:rPr lang="en-US" altLang="en-PK"/>
              <a:t>At that point, the value of </a:t>
            </a:r>
            <a:r>
              <a:rPr lang="en-US" altLang="en-PK">
                <a:latin typeface="Comic Sans MS" panose="030F0702030302020204" pitchFamily="66" charset="0"/>
              </a:rPr>
              <a:t>key</a:t>
            </a:r>
            <a:r>
              <a:rPr lang="en-US" altLang="en-PK" i="1"/>
              <a:t> </a:t>
            </a:r>
            <a:r>
              <a:rPr lang="en-US" altLang="en-PK"/>
              <a:t>is placed into this position.</a:t>
            </a:r>
          </a:p>
        </p:txBody>
      </p:sp>
      <p:graphicFrame>
        <p:nvGraphicFramePr>
          <p:cNvPr id="217092" name="Object 4">
            <a:extLst>
              <a:ext uri="{FF2B5EF4-FFF2-40B4-BE49-F238E27FC236}">
                <a16:creationId xmlns:a16="http://schemas.microsoft.com/office/drawing/2014/main" id="{9BB555ED-CFA5-4560-AF24-62B223E6AD8D}"/>
              </a:ext>
            </a:extLst>
          </p:cNvPr>
          <p:cNvGraphicFramePr>
            <a:graphicFrameLocks noChangeAspect="1"/>
          </p:cNvGraphicFramePr>
          <p:nvPr/>
        </p:nvGraphicFramePr>
        <p:xfrm>
          <a:off x="2398713" y="4014788"/>
          <a:ext cx="2574925" cy="1385887"/>
        </p:xfrm>
        <a:graphic>
          <a:graphicData uri="http://schemas.openxmlformats.org/presentationml/2006/ole">
            <mc:AlternateContent xmlns:mc="http://schemas.openxmlformats.org/markup-compatibility/2006">
              <mc:Choice xmlns:v="urn:schemas-microsoft-com:vml" Requires="v">
                <p:oleObj name="Paint Shop Pro Image" r:id="rId3" imgW="2575610" imgH="1385741" progId="PaintShopPro">
                  <p:embed/>
                </p:oleObj>
              </mc:Choice>
              <mc:Fallback>
                <p:oleObj name="Paint Shop Pro Image" r:id="rId3" imgW="2575610" imgH="1385741" progId="PaintShopPro">
                  <p:embed/>
                  <p:pic>
                    <p:nvPicPr>
                      <p:cNvPr id="217092" name="Object 4">
                        <a:extLst>
                          <a:ext uri="{FF2B5EF4-FFF2-40B4-BE49-F238E27FC236}">
                            <a16:creationId xmlns:a16="http://schemas.microsoft.com/office/drawing/2014/main" id="{9BB555ED-CFA5-4560-AF24-62B223E6A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713" y="4014788"/>
                        <a:ext cx="25749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7093" name="Object 5">
            <a:extLst>
              <a:ext uri="{FF2B5EF4-FFF2-40B4-BE49-F238E27FC236}">
                <a16:creationId xmlns:a16="http://schemas.microsoft.com/office/drawing/2014/main" id="{B87B8190-2E8C-427F-91E9-90DFEDC25592}"/>
              </a:ext>
            </a:extLst>
          </p:cNvPr>
          <p:cNvGraphicFramePr>
            <a:graphicFrameLocks noChangeAspect="1"/>
          </p:cNvGraphicFramePr>
          <p:nvPr/>
        </p:nvGraphicFramePr>
        <p:xfrm>
          <a:off x="5065713" y="3998913"/>
          <a:ext cx="2527300" cy="1414462"/>
        </p:xfrm>
        <a:graphic>
          <a:graphicData uri="http://schemas.openxmlformats.org/presentationml/2006/ole">
            <mc:AlternateContent xmlns:mc="http://schemas.openxmlformats.org/markup-compatibility/2006">
              <mc:Choice xmlns:v="urn:schemas-microsoft-com:vml" Requires="v">
                <p:oleObj name="Paint Shop Pro Image" r:id="rId5" imgW="2526829" imgH="1414634" progId="PaintShopPro">
                  <p:embed/>
                </p:oleObj>
              </mc:Choice>
              <mc:Fallback>
                <p:oleObj name="Paint Shop Pro Image" r:id="rId5" imgW="2526829" imgH="1414634" progId="PaintShopPro">
                  <p:embed/>
                  <p:pic>
                    <p:nvPicPr>
                      <p:cNvPr id="217093" name="Object 5">
                        <a:extLst>
                          <a:ext uri="{FF2B5EF4-FFF2-40B4-BE49-F238E27FC236}">
                            <a16:creationId xmlns:a16="http://schemas.microsoft.com/office/drawing/2014/main" id="{B87B8190-2E8C-427F-91E9-90DFEDC25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5713" y="3998913"/>
                        <a:ext cx="2527300" cy="141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61632DE7-3E12-400B-8B43-557F1F0EF7E3}"/>
              </a:ext>
            </a:extLst>
          </p:cNvPr>
          <p:cNvSpPr>
            <a:spLocks noGrp="1"/>
          </p:cNvSpPr>
          <p:nvPr>
            <p:ph type="dt" sz="half" idx="10"/>
          </p:nvPr>
        </p:nvSpPr>
        <p:spPr/>
        <p:txBody>
          <a:bodyPr/>
          <a:lstStyle/>
          <a:p>
            <a:fld id="{14F4B3C1-C3FE-493D-81CB-4DCDB9C64C02}" type="datetime1">
              <a:rPr lang="en-US" smtClean="0"/>
              <a:t>12/26/2023</a:t>
            </a:fld>
            <a:endParaRPr lang="en-US"/>
          </a:p>
        </p:txBody>
      </p:sp>
    </p:spTree>
    <p:extLst>
      <p:ext uri="{BB962C8B-B14F-4D97-AF65-F5344CB8AC3E}">
        <p14:creationId xmlns:p14="http://schemas.microsoft.com/office/powerpoint/2010/main" val="278855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9F6889F2-D599-4C8D-A926-8252CAC1D2A3}"/>
              </a:ext>
            </a:extLst>
          </p:cNvPr>
          <p:cNvSpPr>
            <a:spLocks noGrp="1"/>
          </p:cNvSpPr>
          <p:nvPr>
            <p:ph type="sldNum" sz="quarter" idx="11"/>
          </p:nvPr>
        </p:nvSpPr>
        <p:spPr/>
        <p:txBody>
          <a:bodyPr/>
          <a:lstStyle/>
          <a:p>
            <a:fld id="{26F5EAED-C0B5-4619-B702-FC445AED814F}" type="slidenum">
              <a:rPr lang="en-US" altLang="en-PK"/>
              <a:pPr/>
              <a:t>28</a:t>
            </a:fld>
            <a:endParaRPr lang="en-US" altLang="en-PK"/>
          </a:p>
        </p:txBody>
      </p:sp>
      <p:sp>
        <p:nvSpPr>
          <p:cNvPr id="218114" name="Rectangle 2">
            <a:extLst>
              <a:ext uri="{FF2B5EF4-FFF2-40B4-BE49-F238E27FC236}">
                <a16:creationId xmlns:a16="http://schemas.microsoft.com/office/drawing/2014/main" id="{CF5F8B7D-63EA-4551-BFC9-6318C73B224C}"/>
              </a:ext>
            </a:extLst>
          </p:cNvPr>
          <p:cNvSpPr>
            <a:spLocks noGrp="1" noChangeArrowheads="1"/>
          </p:cNvSpPr>
          <p:nvPr>
            <p:ph type="title"/>
          </p:nvPr>
        </p:nvSpPr>
        <p:spPr/>
        <p:txBody>
          <a:bodyPr/>
          <a:lstStyle/>
          <a:p>
            <a:r>
              <a:rPr lang="en-US" altLang="en-PK"/>
              <a:t>Loop Invariant for Insertion Sort</a:t>
            </a:r>
          </a:p>
        </p:txBody>
      </p:sp>
      <p:sp>
        <p:nvSpPr>
          <p:cNvPr id="218115" name="Rectangle 3">
            <a:extLst>
              <a:ext uri="{FF2B5EF4-FFF2-40B4-BE49-F238E27FC236}">
                <a16:creationId xmlns:a16="http://schemas.microsoft.com/office/drawing/2014/main" id="{A5199C6B-C962-4A1A-B4B7-C6FFC8172686}"/>
              </a:ext>
            </a:extLst>
          </p:cNvPr>
          <p:cNvSpPr>
            <a:spLocks noGrp="1" noChangeArrowheads="1"/>
          </p:cNvSpPr>
          <p:nvPr>
            <p:ph type="body" idx="1"/>
          </p:nvPr>
        </p:nvSpPr>
        <p:spPr>
          <a:xfrm>
            <a:off x="350838" y="1143000"/>
            <a:ext cx="8378825" cy="5562600"/>
          </a:xfrm>
        </p:spPr>
        <p:txBody>
          <a:bodyPr/>
          <a:lstStyle/>
          <a:p>
            <a:r>
              <a:rPr lang="en-US" altLang="en-PK" b="1"/>
              <a:t>Termination: </a:t>
            </a:r>
          </a:p>
          <a:p>
            <a:pPr lvl="1"/>
            <a:r>
              <a:rPr lang="en-US" altLang="en-PK"/>
              <a:t>The outer </a:t>
            </a:r>
            <a:r>
              <a:rPr lang="en-US" altLang="en-PK" b="1"/>
              <a:t>for </a:t>
            </a:r>
            <a:r>
              <a:rPr lang="en-US" altLang="en-PK"/>
              <a:t>loop ends when </a:t>
            </a:r>
            <a:r>
              <a:rPr lang="en-US" altLang="en-PK">
                <a:latin typeface="Comic Sans MS" panose="030F0702030302020204" pitchFamily="66" charset="0"/>
              </a:rPr>
              <a:t>j = n + 1</a:t>
            </a:r>
            <a:r>
              <a:rPr lang="en-US" altLang="en-PK">
                <a:sym typeface="Symbol" panose="05050102010706020507" pitchFamily="18" charset="2"/>
              </a:rPr>
              <a:t>  </a:t>
            </a:r>
            <a:r>
              <a:rPr lang="en-US" altLang="en-PK">
                <a:latin typeface="Comic Sans MS" panose="030F0702030302020204" pitchFamily="66" charset="0"/>
              </a:rPr>
              <a:t>j-1 = n</a:t>
            </a:r>
            <a:endParaRPr lang="en-US" altLang="en-PK">
              <a:latin typeface="Comic Sans MS" panose="030F0702030302020204" pitchFamily="66" charset="0"/>
              <a:sym typeface="Symbol" panose="05050102010706020507" pitchFamily="18" charset="2"/>
            </a:endParaRPr>
          </a:p>
          <a:p>
            <a:pPr lvl="1"/>
            <a:r>
              <a:rPr lang="en-US" altLang="en-PK"/>
              <a:t>Replace </a:t>
            </a:r>
            <a:r>
              <a:rPr lang="en-US" altLang="en-PK">
                <a:latin typeface="Comic Sans MS" panose="030F0702030302020204" pitchFamily="66" charset="0"/>
              </a:rPr>
              <a:t>n</a:t>
            </a:r>
            <a:r>
              <a:rPr lang="en-US" altLang="en-PK" i="1"/>
              <a:t> </a:t>
            </a:r>
            <a:r>
              <a:rPr lang="en-US" altLang="en-PK"/>
              <a:t>with </a:t>
            </a:r>
            <a:r>
              <a:rPr lang="en-US" altLang="en-PK">
                <a:latin typeface="Comic Sans MS" panose="030F0702030302020204" pitchFamily="66" charset="0"/>
              </a:rPr>
              <a:t>j-1</a:t>
            </a:r>
            <a:r>
              <a:rPr lang="en-US" altLang="en-PK"/>
              <a:t> in the loop invariant: </a:t>
            </a:r>
          </a:p>
          <a:p>
            <a:pPr lvl="2"/>
            <a:r>
              <a:rPr lang="en-US" altLang="en-PK"/>
              <a:t>the subarray </a:t>
            </a:r>
            <a:r>
              <a:rPr lang="en-US" altLang="en-PK">
                <a:latin typeface="Comic Sans MS" panose="030F0702030302020204" pitchFamily="66" charset="0"/>
              </a:rPr>
              <a:t>A[1 . . n]</a:t>
            </a:r>
            <a:r>
              <a:rPr lang="en-US" altLang="en-PK"/>
              <a:t> consists of the elements originally in </a:t>
            </a:r>
            <a:r>
              <a:rPr lang="en-US" altLang="en-PK">
                <a:latin typeface="Comic Sans MS" panose="030F0702030302020204" pitchFamily="66" charset="0"/>
              </a:rPr>
              <a:t>A[1 . . n],</a:t>
            </a:r>
            <a:r>
              <a:rPr lang="en-US" altLang="en-PK"/>
              <a:t> but in sorted order</a:t>
            </a:r>
          </a:p>
          <a:p>
            <a:endParaRPr lang="en-US" altLang="en-PK"/>
          </a:p>
          <a:p>
            <a:endParaRPr lang="en-US" altLang="en-PK"/>
          </a:p>
          <a:p>
            <a:endParaRPr lang="en-US" altLang="en-PK"/>
          </a:p>
          <a:p>
            <a:r>
              <a:rPr lang="en-US" altLang="en-PK"/>
              <a:t>The entire array is sorted!	</a:t>
            </a:r>
          </a:p>
        </p:txBody>
      </p:sp>
      <p:graphicFrame>
        <p:nvGraphicFramePr>
          <p:cNvPr id="218116" name="Object 4">
            <a:extLst>
              <a:ext uri="{FF2B5EF4-FFF2-40B4-BE49-F238E27FC236}">
                <a16:creationId xmlns:a16="http://schemas.microsoft.com/office/drawing/2014/main" id="{5078CB80-4ED3-4318-B3EA-7928520340D7}"/>
              </a:ext>
            </a:extLst>
          </p:cNvPr>
          <p:cNvGraphicFramePr>
            <a:graphicFrameLocks noChangeAspect="1"/>
          </p:cNvGraphicFramePr>
          <p:nvPr/>
        </p:nvGraphicFramePr>
        <p:xfrm>
          <a:off x="1824038" y="3246438"/>
          <a:ext cx="2546350" cy="1423987"/>
        </p:xfrm>
        <a:graphic>
          <a:graphicData uri="http://schemas.openxmlformats.org/presentationml/2006/ole">
            <mc:AlternateContent xmlns:mc="http://schemas.openxmlformats.org/markup-compatibility/2006">
              <mc:Choice xmlns:v="urn:schemas-microsoft-com:vml" Requires="v">
                <p:oleObj name="Paint Shop Pro Image" r:id="rId3" imgW="2546341" imgH="1424390" progId="PaintShopPro">
                  <p:embed/>
                </p:oleObj>
              </mc:Choice>
              <mc:Fallback>
                <p:oleObj name="Paint Shop Pro Image" r:id="rId3" imgW="2546341" imgH="1424390" progId="PaintShopPro">
                  <p:embed/>
                  <p:pic>
                    <p:nvPicPr>
                      <p:cNvPr id="218116" name="Object 4">
                        <a:extLst>
                          <a:ext uri="{FF2B5EF4-FFF2-40B4-BE49-F238E27FC236}">
                            <a16:creationId xmlns:a16="http://schemas.microsoft.com/office/drawing/2014/main" id="{5078CB80-4ED3-4318-B3EA-792852034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3246438"/>
                        <a:ext cx="2546350"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117" name="Object 5">
            <a:extLst>
              <a:ext uri="{FF2B5EF4-FFF2-40B4-BE49-F238E27FC236}">
                <a16:creationId xmlns:a16="http://schemas.microsoft.com/office/drawing/2014/main" id="{7FC5B2E9-6B31-4F11-93D0-ED87CE4F6B91}"/>
              </a:ext>
            </a:extLst>
          </p:cNvPr>
          <p:cNvGraphicFramePr>
            <a:graphicFrameLocks noChangeAspect="1"/>
          </p:cNvGraphicFramePr>
          <p:nvPr/>
        </p:nvGraphicFramePr>
        <p:xfrm>
          <a:off x="4491038" y="3506788"/>
          <a:ext cx="2643187" cy="946150"/>
        </p:xfrm>
        <a:graphic>
          <a:graphicData uri="http://schemas.openxmlformats.org/presentationml/2006/ole">
            <mc:AlternateContent xmlns:mc="http://schemas.openxmlformats.org/markup-compatibility/2006">
              <mc:Choice xmlns:v="urn:schemas-microsoft-com:vml" Requires="v">
                <p:oleObj name="Paint Shop Pro Image" r:id="rId5" imgW="2643902" imgH="946341" progId="PaintShopPro">
                  <p:embed/>
                </p:oleObj>
              </mc:Choice>
              <mc:Fallback>
                <p:oleObj name="Paint Shop Pro Image" r:id="rId5" imgW="2643902" imgH="946341" progId="PaintShopPro">
                  <p:embed/>
                  <p:pic>
                    <p:nvPicPr>
                      <p:cNvPr id="218117" name="Object 5">
                        <a:extLst>
                          <a:ext uri="{FF2B5EF4-FFF2-40B4-BE49-F238E27FC236}">
                            <a16:creationId xmlns:a16="http://schemas.microsoft.com/office/drawing/2014/main" id="{7FC5B2E9-6B31-4F11-93D0-ED87CE4F6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1038" y="3506788"/>
                        <a:ext cx="26431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8118" name="Text Box 6">
            <a:extLst>
              <a:ext uri="{FF2B5EF4-FFF2-40B4-BE49-F238E27FC236}">
                <a16:creationId xmlns:a16="http://schemas.microsoft.com/office/drawing/2014/main" id="{DCBC29C9-250C-45E1-8E0F-3C5DE5D4FDCB}"/>
              </a:ext>
            </a:extLst>
          </p:cNvPr>
          <p:cNvSpPr txBox="1">
            <a:spLocks noChangeArrowheads="1"/>
          </p:cNvSpPr>
          <p:nvPr/>
        </p:nvSpPr>
        <p:spPr bwMode="auto">
          <a:xfrm>
            <a:off x="7173913" y="3257550"/>
            <a:ext cx="23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i="1"/>
              <a:t>j</a:t>
            </a:r>
          </a:p>
        </p:txBody>
      </p:sp>
      <p:sp>
        <p:nvSpPr>
          <p:cNvPr id="218119" name="Text Box 7">
            <a:extLst>
              <a:ext uri="{FF2B5EF4-FFF2-40B4-BE49-F238E27FC236}">
                <a16:creationId xmlns:a16="http://schemas.microsoft.com/office/drawing/2014/main" id="{3811AF74-93B4-41DB-85E7-E45335C57AB1}"/>
              </a:ext>
            </a:extLst>
          </p:cNvPr>
          <p:cNvSpPr txBox="1">
            <a:spLocks noChangeArrowheads="1"/>
          </p:cNvSpPr>
          <p:nvPr/>
        </p:nvSpPr>
        <p:spPr bwMode="auto">
          <a:xfrm>
            <a:off x="6546850" y="3257550"/>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i="1"/>
              <a:t>j - 1</a:t>
            </a:r>
          </a:p>
        </p:txBody>
      </p:sp>
      <p:sp>
        <p:nvSpPr>
          <p:cNvPr id="218120" name="Rectangle 8">
            <a:extLst>
              <a:ext uri="{FF2B5EF4-FFF2-40B4-BE49-F238E27FC236}">
                <a16:creationId xmlns:a16="http://schemas.microsoft.com/office/drawing/2014/main" id="{C87642C8-54B5-42DF-BFF7-5BEB3B40425B}"/>
              </a:ext>
            </a:extLst>
          </p:cNvPr>
          <p:cNvSpPr>
            <a:spLocks noChangeArrowheads="1"/>
          </p:cNvSpPr>
          <p:nvPr/>
        </p:nvSpPr>
        <p:spPr bwMode="auto">
          <a:xfrm>
            <a:off x="573088" y="5773738"/>
            <a:ext cx="7575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000" b="1"/>
              <a:t>Invariant</a:t>
            </a:r>
            <a:r>
              <a:rPr lang="en-US" altLang="en-PK" sz="2000"/>
              <a:t>: at the start of the </a:t>
            </a:r>
            <a:r>
              <a:rPr lang="en-US" altLang="en-PK" sz="2000" b="1"/>
              <a:t>for</a:t>
            </a:r>
            <a:r>
              <a:rPr lang="en-US" altLang="en-PK" sz="2000"/>
              <a:t> loop the elements in </a:t>
            </a:r>
            <a:r>
              <a:rPr lang="en-US" altLang="en-PK" sz="2000">
                <a:latin typeface="Comic Sans MS" panose="030F0702030302020204" pitchFamily="66" charset="0"/>
              </a:rPr>
              <a:t>A[1 . . j-1] </a:t>
            </a:r>
            <a:r>
              <a:rPr lang="en-US" altLang="en-PK" sz="2000"/>
              <a:t>are</a:t>
            </a:r>
            <a:r>
              <a:rPr lang="en-US" altLang="en-PK" sz="2000">
                <a:latin typeface="Comic Sans MS" panose="030F0702030302020204" pitchFamily="66" charset="0"/>
              </a:rPr>
              <a:t> </a:t>
            </a:r>
            <a:r>
              <a:rPr lang="en-US" altLang="en-PK" sz="2000"/>
              <a:t>in sorted order</a:t>
            </a:r>
          </a:p>
        </p:txBody>
      </p:sp>
      <p:sp>
        <p:nvSpPr>
          <p:cNvPr id="2" name="Date Placeholder 1">
            <a:extLst>
              <a:ext uri="{FF2B5EF4-FFF2-40B4-BE49-F238E27FC236}">
                <a16:creationId xmlns:a16="http://schemas.microsoft.com/office/drawing/2014/main" id="{8AC93620-4382-4F91-AB27-F5FB5967D2C3}"/>
              </a:ext>
            </a:extLst>
          </p:cNvPr>
          <p:cNvSpPr>
            <a:spLocks noGrp="1"/>
          </p:cNvSpPr>
          <p:nvPr>
            <p:ph type="dt" sz="half" idx="10"/>
          </p:nvPr>
        </p:nvSpPr>
        <p:spPr/>
        <p:txBody>
          <a:bodyPr/>
          <a:lstStyle/>
          <a:p>
            <a:fld id="{FB7A51C7-821F-4C47-A4E2-4ECB53D7AE07}" type="datetime1">
              <a:rPr lang="en-US" smtClean="0"/>
              <a:t>12/26/2023</a:t>
            </a:fld>
            <a:endParaRPr lang="en-US"/>
          </a:p>
        </p:txBody>
      </p:sp>
    </p:spTree>
    <p:extLst>
      <p:ext uri="{BB962C8B-B14F-4D97-AF65-F5344CB8AC3E}">
        <p14:creationId xmlns:p14="http://schemas.microsoft.com/office/powerpoint/2010/main" val="1305714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038FC3D3-6328-4355-9BB0-643A8A6DAC51}"/>
              </a:ext>
            </a:extLst>
          </p:cNvPr>
          <p:cNvSpPr>
            <a:spLocks noGrp="1"/>
          </p:cNvSpPr>
          <p:nvPr>
            <p:ph type="sldNum" sz="quarter" idx="11"/>
          </p:nvPr>
        </p:nvSpPr>
        <p:spPr/>
        <p:txBody>
          <a:bodyPr/>
          <a:lstStyle/>
          <a:p>
            <a:fld id="{4EE75D54-4D7C-4E83-B07A-EE4AE52E791A}" type="slidenum">
              <a:rPr lang="en-US" altLang="en-PK"/>
              <a:pPr/>
              <a:t>29</a:t>
            </a:fld>
            <a:endParaRPr lang="en-US" altLang="en-PK"/>
          </a:p>
        </p:txBody>
      </p:sp>
      <p:sp>
        <p:nvSpPr>
          <p:cNvPr id="220162" name="Rectangle 2">
            <a:extLst>
              <a:ext uri="{FF2B5EF4-FFF2-40B4-BE49-F238E27FC236}">
                <a16:creationId xmlns:a16="http://schemas.microsoft.com/office/drawing/2014/main" id="{16AE366C-EB26-4C3F-BB04-770021129F65}"/>
              </a:ext>
            </a:extLst>
          </p:cNvPr>
          <p:cNvSpPr>
            <a:spLocks noGrp="1" noChangeArrowheads="1"/>
          </p:cNvSpPr>
          <p:nvPr>
            <p:ph type="title"/>
          </p:nvPr>
        </p:nvSpPr>
        <p:spPr/>
        <p:txBody>
          <a:bodyPr/>
          <a:lstStyle/>
          <a:p>
            <a:r>
              <a:rPr lang="en-US" altLang="en-PK"/>
              <a:t>Analysis of Insertion Sort</a:t>
            </a:r>
          </a:p>
        </p:txBody>
      </p:sp>
      <p:sp>
        <p:nvSpPr>
          <p:cNvPr id="220163" name="Rectangle 3">
            <a:extLst>
              <a:ext uri="{FF2B5EF4-FFF2-40B4-BE49-F238E27FC236}">
                <a16:creationId xmlns:a16="http://schemas.microsoft.com/office/drawing/2014/main" id="{85536C0B-1511-4103-BC49-AFE87EDB71C3}"/>
              </a:ext>
            </a:extLst>
          </p:cNvPr>
          <p:cNvSpPr>
            <a:spLocks noGrp="1" noChangeArrowheads="1"/>
          </p:cNvSpPr>
          <p:nvPr>
            <p:ph type="body" sz="half" idx="2"/>
          </p:nvPr>
        </p:nvSpPr>
        <p:spPr>
          <a:xfrm>
            <a:off x="6596063" y="1184275"/>
            <a:ext cx="2133600" cy="5076825"/>
          </a:xfrm>
        </p:spPr>
        <p:txBody>
          <a:bodyPr/>
          <a:lstStyle/>
          <a:p>
            <a:pPr>
              <a:buFontTx/>
              <a:buNone/>
            </a:pPr>
            <a:r>
              <a:rPr lang="en-US" altLang="en-PK">
                <a:solidFill>
                  <a:schemeClr val="tx1"/>
                </a:solidFill>
              </a:rPr>
              <a:t>cost	 times</a:t>
            </a:r>
          </a:p>
          <a:p>
            <a:pPr>
              <a:buFontTx/>
              <a:buNone/>
            </a:pPr>
            <a:r>
              <a:rPr lang="en-US" altLang="en-PK" sz="2400">
                <a:solidFill>
                  <a:schemeClr val="tx1"/>
                </a:solidFill>
              </a:rPr>
              <a:t> </a:t>
            </a: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1</a:t>
            </a:r>
            <a:r>
              <a:rPr lang="en-US" altLang="en-PK" sz="2400">
                <a:solidFill>
                  <a:schemeClr val="tx1"/>
                </a:solidFill>
                <a:latin typeface="Comic Sans MS" panose="030F0702030302020204" pitchFamily="66" charset="0"/>
              </a:rPr>
              <a:t>          n</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2</a:t>
            </a:r>
            <a:r>
              <a:rPr lang="en-US" altLang="en-PK" sz="2400">
                <a:solidFill>
                  <a:schemeClr val="tx1"/>
                </a:solidFill>
                <a:latin typeface="Comic Sans MS" panose="030F0702030302020204" pitchFamily="66" charset="0"/>
              </a:rPr>
              <a:t> 	   n-1</a:t>
            </a:r>
          </a:p>
          <a:p>
            <a:pPr>
              <a:buFontTx/>
              <a:buNone/>
            </a:pPr>
            <a:r>
              <a:rPr lang="en-US" altLang="en-PK" sz="2400">
                <a:solidFill>
                  <a:schemeClr val="tx1"/>
                </a:solidFill>
                <a:latin typeface="Comic Sans MS" panose="030F0702030302020204" pitchFamily="66" charset="0"/>
              </a:rPr>
              <a:t>  0	   n-1</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4</a:t>
            </a:r>
            <a:r>
              <a:rPr lang="en-US" altLang="en-PK" sz="2400">
                <a:solidFill>
                  <a:schemeClr val="tx1"/>
                </a:solidFill>
                <a:latin typeface="Comic Sans MS" panose="030F0702030302020204" pitchFamily="66" charset="0"/>
              </a:rPr>
              <a:t>	   n-1</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5</a:t>
            </a:r>
            <a:r>
              <a:rPr lang="en-US" altLang="en-PK" sz="2400">
                <a:solidFill>
                  <a:schemeClr val="tx1"/>
                </a:solidFill>
                <a:latin typeface="Comic Sans MS" panose="030F0702030302020204" pitchFamily="66" charset="0"/>
              </a:rPr>
              <a:t>	</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6</a:t>
            </a:r>
            <a:r>
              <a:rPr lang="en-US" altLang="en-PK" sz="2400">
                <a:solidFill>
                  <a:schemeClr val="tx1"/>
                </a:solidFill>
                <a:latin typeface="Comic Sans MS" panose="030F0702030302020204" pitchFamily="66" charset="0"/>
              </a:rPr>
              <a:t> </a:t>
            </a: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7 </a:t>
            </a:r>
            <a:endParaRPr lang="en-US" altLang="en-PK" sz="2400">
              <a:solidFill>
                <a:schemeClr val="tx1"/>
              </a:solidFill>
              <a:latin typeface="Comic Sans MS" panose="030F0702030302020204" pitchFamily="66" charset="0"/>
            </a:endParaRPr>
          </a:p>
          <a:p>
            <a:pPr>
              <a:buFontTx/>
              <a:buNone/>
            </a:pPr>
            <a:r>
              <a:rPr lang="en-US" altLang="en-PK" sz="2400">
                <a:solidFill>
                  <a:schemeClr val="tx1"/>
                </a:solidFill>
                <a:latin typeface="Comic Sans MS" panose="030F0702030302020204" pitchFamily="66" charset="0"/>
              </a:rPr>
              <a:t>  c</a:t>
            </a:r>
            <a:r>
              <a:rPr lang="en-US" altLang="en-PK" sz="2400" baseline="-25000">
                <a:solidFill>
                  <a:schemeClr val="tx1"/>
                </a:solidFill>
                <a:latin typeface="Comic Sans MS" panose="030F0702030302020204" pitchFamily="66" charset="0"/>
              </a:rPr>
              <a:t>8</a:t>
            </a:r>
            <a:r>
              <a:rPr lang="en-US" altLang="en-PK" sz="2400">
                <a:solidFill>
                  <a:schemeClr val="tx1"/>
                </a:solidFill>
                <a:latin typeface="Comic Sans MS" panose="030F0702030302020204" pitchFamily="66" charset="0"/>
              </a:rPr>
              <a:t>	    n-1	</a:t>
            </a:r>
            <a:r>
              <a:rPr lang="en-US" altLang="en-PK" sz="2400">
                <a:solidFill>
                  <a:schemeClr val="tx1"/>
                </a:solidFill>
              </a:rPr>
              <a:t>   </a:t>
            </a:r>
            <a:endParaRPr lang="en-US" altLang="en-PK" sz="2400" baseline="-25000">
              <a:solidFill>
                <a:schemeClr val="tx1"/>
              </a:solidFill>
            </a:endParaRPr>
          </a:p>
        </p:txBody>
      </p:sp>
      <p:graphicFrame>
        <p:nvGraphicFramePr>
          <p:cNvPr id="220164" name="Object 4">
            <a:extLst>
              <a:ext uri="{FF2B5EF4-FFF2-40B4-BE49-F238E27FC236}">
                <a16:creationId xmlns:a16="http://schemas.microsoft.com/office/drawing/2014/main" id="{DAF3B4D8-A671-499F-9F05-CD9310F174E0}"/>
              </a:ext>
            </a:extLst>
          </p:cNvPr>
          <p:cNvGraphicFramePr>
            <a:graphicFrameLocks noChangeAspect="1"/>
          </p:cNvGraphicFramePr>
          <p:nvPr/>
        </p:nvGraphicFramePr>
        <p:xfrm>
          <a:off x="7789863" y="3367088"/>
          <a:ext cx="833437" cy="539750"/>
        </p:xfrm>
        <a:graphic>
          <a:graphicData uri="http://schemas.openxmlformats.org/presentationml/2006/ole">
            <mc:AlternateContent xmlns:mc="http://schemas.openxmlformats.org/markup-compatibility/2006">
              <mc:Choice xmlns:v="urn:schemas-microsoft-com:vml" Requires="v">
                <p:oleObj name="Equation" r:id="rId3" imgW="469800" imgH="304560" progId="Equation.3">
                  <p:embed/>
                </p:oleObj>
              </mc:Choice>
              <mc:Fallback>
                <p:oleObj name="Equation" r:id="rId3" imgW="469800" imgH="304560" progId="Equation.3">
                  <p:embed/>
                  <p:pic>
                    <p:nvPicPr>
                      <p:cNvPr id="220164" name="Object 4">
                        <a:extLst>
                          <a:ext uri="{FF2B5EF4-FFF2-40B4-BE49-F238E27FC236}">
                            <a16:creationId xmlns:a16="http://schemas.microsoft.com/office/drawing/2014/main" id="{DAF3B4D8-A671-499F-9F05-CD9310F17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863" y="336708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5" name="Object 5">
            <a:extLst>
              <a:ext uri="{FF2B5EF4-FFF2-40B4-BE49-F238E27FC236}">
                <a16:creationId xmlns:a16="http://schemas.microsoft.com/office/drawing/2014/main" id="{B5A11CD1-718F-4082-B25E-162B978F2864}"/>
              </a:ext>
            </a:extLst>
          </p:cNvPr>
          <p:cNvGraphicFramePr>
            <a:graphicFrameLocks noChangeAspect="1"/>
          </p:cNvGraphicFramePr>
          <p:nvPr/>
        </p:nvGraphicFramePr>
        <p:xfrm>
          <a:off x="7789863" y="3827463"/>
          <a:ext cx="1354137" cy="531812"/>
        </p:xfrm>
        <a:graphic>
          <a:graphicData uri="http://schemas.openxmlformats.org/presentationml/2006/ole">
            <mc:AlternateContent xmlns:mc="http://schemas.openxmlformats.org/markup-compatibility/2006">
              <mc:Choice xmlns:v="urn:schemas-microsoft-com:vml" Requires="v">
                <p:oleObj name="Equation" r:id="rId5" imgW="774360" imgH="304560" progId="Equation.3">
                  <p:embed/>
                </p:oleObj>
              </mc:Choice>
              <mc:Fallback>
                <p:oleObj name="Equation" r:id="rId5" imgW="774360" imgH="304560" progId="Equation.3">
                  <p:embed/>
                  <p:pic>
                    <p:nvPicPr>
                      <p:cNvPr id="220165" name="Object 5">
                        <a:extLst>
                          <a:ext uri="{FF2B5EF4-FFF2-40B4-BE49-F238E27FC236}">
                            <a16:creationId xmlns:a16="http://schemas.microsoft.com/office/drawing/2014/main" id="{B5A11CD1-718F-4082-B25E-162B978F2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9863" y="382746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6" name="Object 6">
            <a:extLst>
              <a:ext uri="{FF2B5EF4-FFF2-40B4-BE49-F238E27FC236}">
                <a16:creationId xmlns:a16="http://schemas.microsoft.com/office/drawing/2014/main" id="{024DB162-2697-495F-8C81-946FE5995E8C}"/>
              </a:ext>
            </a:extLst>
          </p:cNvPr>
          <p:cNvGraphicFramePr>
            <a:graphicFrameLocks noChangeAspect="1"/>
          </p:cNvGraphicFramePr>
          <p:nvPr/>
        </p:nvGraphicFramePr>
        <p:xfrm>
          <a:off x="7789863" y="4281488"/>
          <a:ext cx="1354137" cy="531812"/>
        </p:xfrm>
        <a:graphic>
          <a:graphicData uri="http://schemas.openxmlformats.org/presentationml/2006/ole">
            <mc:AlternateContent xmlns:mc="http://schemas.openxmlformats.org/markup-compatibility/2006">
              <mc:Choice xmlns:v="urn:schemas-microsoft-com:vml" Requires="v">
                <p:oleObj name="Equation" r:id="rId7" imgW="774360" imgH="304560" progId="Equation.3">
                  <p:embed/>
                </p:oleObj>
              </mc:Choice>
              <mc:Fallback>
                <p:oleObj name="Equation" r:id="rId7" imgW="774360" imgH="304560" progId="Equation.3">
                  <p:embed/>
                  <p:pic>
                    <p:nvPicPr>
                      <p:cNvPr id="220166" name="Object 6">
                        <a:extLst>
                          <a:ext uri="{FF2B5EF4-FFF2-40B4-BE49-F238E27FC236}">
                            <a16:creationId xmlns:a16="http://schemas.microsoft.com/office/drawing/2014/main" id="{024DB162-2697-495F-8C81-946FE5995E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9863" y="4281488"/>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7" name="Object 7">
            <a:extLst>
              <a:ext uri="{FF2B5EF4-FFF2-40B4-BE49-F238E27FC236}">
                <a16:creationId xmlns:a16="http://schemas.microsoft.com/office/drawing/2014/main" id="{54FB111F-440D-41C0-8D5B-AC98B144F378}"/>
              </a:ext>
            </a:extLst>
          </p:cNvPr>
          <p:cNvGraphicFramePr>
            <a:graphicFrameLocks noChangeAspect="1"/>
          </p:cNvGraphicFramePr>
          <p:nvPr/>
        </p:nvGraphicFramePr>
        <p:xfrm>
          <a:off x="246063" y="5711825"/>
          <a:ext cx="8707437" cy="819150"/>
        </p:xfrm>
        <a:graphic>
          <a:graphicData uri="http://schemas.openxmlformats.org/presentationml/2006/ole">
            <mc:AlternateContent xmlns:mc="http://schemas.openxmlformats.org/markup-compatibility/2006">
              <mc:Choice xmlns:v="urn:schemas-microsoft-com:vml" Requires="v">
                <p:oleObj name="Equation" r:id="rId8" imgW="4724280" imgH="444240" progId="Equation.3">
                  <p:embed/>
                </p:oleObj>
              </mc:Choice>
              <mc:Fallback>
                <p:oleObj name="Equation" r:id="rId8" imgW="4724280" imgH="444240" progId="Equation.3">
                  <p:embed/>
                  <p:pic>
                    <p:nvPicPr>
                      <p:cNvPr id="220167" name="Object 7">
                        <a:extLst>
                          <a:ext uri="{FF2B5EF4-FFF2-40B4-BE49-F238E27FC236}">
                            <a16:creationId xmlns:a16="http://schemas.microsoft.com/office/drawing/2014/main" id="{54FB111F-440D-41C0-8D5B-AC98B144F3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063" y="5711825"/>
                        <a:ext cx="8707437"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68" name="Rectangle 8">
            <a:extLst>
              <a:ext uri="{FF2B5EF4-FFF2-40B4-BE49-F238E27FC236}">
                <a16:creationId xmlns:a16="http://schemas.microsoft.com/office/drawing/2014/main" id="{5FDA55BA-C790-44B3-A7FD-E67CE023C922}"/>
              </a:ext>
            </a:extLst>
          </p:cNvPr>
          <p:cNvSpPr>
            <a:spLocks noGrp="1" noChangeArrowheads="1"/>
          </p:cNvSpPr>
          <p:nvPr>
            <p:ph type="body" idx="1"/>
          </p:nvPr>
        </p:nvSpPr>
        <p:spPr>
          <a:xfrm>
            <a:off x="263525" y="1155700"/>
            <a:ext cx="8229600" cy="5076825"/>
          </a:xfrm>
          <a:noFill/>
          <a:ln/>
        </p:spPr>
        <p:txBody>
          <a:bodyPr/>
          <a:lstStyle/>
          <a:p>
            <a:pPr>
              <a:buFontTx/>
              <a:buNone/>
            </a:pPr>
            <a:r>
              <a:rPr lang="en-US" altLang="en-PK">
                <a:solidFill>
                  <a:schemeClr val="tx1"/>
                </a:solidFill>
              </a:rPr>
              <a:t>INSERTION-SORT</a:t>
            </a:r>
            <a:r>
              <a:rPr lang="en-US" altLang="en-PK" i="1">
                <a:solidFill>
                  <a:schemeClr val="tx1"/>
                </a:solidFill>
              </a:rPr>
              <a:t>(A)</a:t>
            </a:r>
          </a:p>
          <a:p>
            <a:pPr>
              <a:buFontTx/>
              <a:buNone/>
            </a:pPr>
            <a:r>
              <a:rPr lang="en-US" altLang="en-PK" b="1">
                <a:solidFill>
                  <a:schemeClr val="tx1"/>
                </a:solidFill>
              </a:rPr>
              <a:t>	</a:t>
            </a:r>
            <a:r>
              <a:rPr lang="en-US" altLang="en-PK" sz="2400" b="1">
                <a:solidFill>
                  <a:schemeClr val="tx1"/>
                </a:solidFill>
              </a:rPr>
              <a:t>for </a:t>
            </a:r>
            <a:r>
              <a:rPr lang="en-US" altLang="en-PK" sz="2400">
                <a:solidFill>
                  <a:schemeClr val="tx1"/>
                </a:solidFill>
              </a:rPr>
              <a:t>j ← 2 </a:t>
            </a:r>
            <a:r>
              <a:rPr lang="en-US" altLang="en-PK" sz="2400" b="1">
                <a:solidFill>
                  <a:schemeClr val="tx1"/>
                </a:solidFill>
              </a:rPr>
              <a:t>to </a:t>
            </a:r>
            <a:r>
              <a:rPr lang="en-US" altLang="en-PK" sz="2400">
                <a:solidFill>
                  <a:schemeClr val="tx1"/>
                </a:solidFill>
              </a:rPr>
              <a:t>n</a:t>
            </a:r>
          </a:p>
          <a:p>
            <a:pPr>
              <a:buFontTx/>
              <a:buNone/>
            </a:pPr>
            <a:r>
              <a:rPr lang="en-US" altLang="en-PK" sz="2400" b="1">
                <a:solidFill>
                  <a:schemeClr val="tx1"/>
                </a:solidFill>
              </a:rPr>
              <a:t>		do </a:t>
            </a:r>
            <a:r>
              <a:rPr lang="en-US" altLang="en-PK" sz="2400">
                <a:solidFill>
                  <a:schemeClr val="tx1"/>
                </a:solidFill>
              </a:rPr>
              <a:t>key ← A[ j ]</a:t>
            </a:r>
          </a:p>
          <a:p>
            <a:pPr>
              <a:buFontTx/>
              <a:buNone/>
            </a:pPr>
            <a:r>
              <a:rPr lang="en-US" altLang="en-PK" sz="2000">
                <a:solidFill>
                  <a:schemeClr val="tx1"/>
                </a:solidFill>
              </a:rPr>
              <a:t>		  Insert A[ j ] into the sorted sequence A[1 . . j -1]</a:t>
            </a:r>
          </a:p>
          <a:p>
            <a:pPr>
              <a:buFontTx/>
              <a:buNone/>
            </a:pPr>
            <a:r>
              <a:rPr lang="en-US" altLang="en-PK">
                <a:solidFill>
                  <a:schemeClr val="tx1"/>
                </a:solidFill>
              </a:rPr>
              <a:t>		     </a:t>
            </a:r>
            <a:r>
              <a:rPr lang="en-US" altLang="en-PK" sz="2400">
                <a:solidFill>
                  <a:schemeClr val="tx1"/>
                </a:solidFill>
              </a:rPr>
              <a:t>i ← j - 1</a:t>
            </a:r>
          </a:p>
          <a:p>
            <a:pPr>
              <a:buFontTx/>
              <a:buNone/>
            </a:pPr>
            <a:r>
              <a:rPr lang="en-US" altLang="en-PK" sz="2400" b="1">
                <a:solidFill>
                  <a:schemeClr val="tx1"/>
                </a:solidFill>
              </a:rPr>
              <a:t>		     while </a:t>
            </a:r>
            <a:r>
              <a:rPr lang="en-US" altLang="en-PK" sz="2400">
                <a:solidFill>
                  <a:schemeClr val="tx1"/>
                </a:solidFill>
              </a:rPr>
              <a:t>i &gt; 0 and A[i] &gt; key</a:t>
            </a:r>
          </a:p>
          <a:p>
            <a:pPr>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rPr>
              <a:t>A[i + 1] ← A[i]</a:t>
            </a:r>
          </a:p>
          <a:p>
            <a:pPr>
              <a:buFontTx/>
              <a:buNone/>
            </a:pPr>
            <a:r>
              <a:rPr lang="en-US" altLang="en-PK" sz="2400">
                <a:solidFill>
                  <a:schemeClr val="tx1"/>
                </a:solidFill>
              </a:rPr>
              <a:t>			      i ← i – 1</a:t>
            </a:r>
          </a:p>
          <a:p>
            <a:pPr>
              <a:buFontTx/>
              <a:buNone/>
            </a:pPr>
            <a:r>
              <a:rPr lang="en-US" altLang="en-PK" sz="2400">
                <a:solidFill>
                  <a:schemeClr val="tx1"/>
                </a:solidFill>
              </a:rPr>
              <a:t>		     A[i + 1] ← key</a:t>
            </a:r>
          </a:p>
        </p:txBody>
      </p:sp>
      <p:sp>
        <p:nvSpPr>
          <p:cNvPr id="220169" name="AutoShape 9">
            <a:extLst>
              <a:ext uri="{FF2B5EF4-FFF2-40B4-BE49-F238E27FC236}">
                <a16:creationId xmlns:a16="http://schemas.microsoft.com/office/drawing/2014/main" id="{DEA300CE-016F-4F62-89AE-B287701C7835}"/>
              </a:ext>
            </a:extLst>
          </p:cNvPr>
          <p:cNvSpPr>
            <a:spLocks noChangeArrowheads="1"/>
          </p:cNvSpPr>
          <p:nvPr/>
        </p:nvSpPr>
        <p:spPr bwMode="auto">
          <a:xfrm rot="-8014074">
            <a:off x="1223170" y="2717006"/>
            <a:ext cx="131762" cy="123825"/>
          </a:xfrm>
          <a:prstGeom prst="rtTriangl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0170" name="Text Box 10">
            <a:extLst>
              <a:ext uri="{FF2B5EF4-FFF2-40B4-BE49-F238E27FC236}">
                <a16:creationId xmlns:a16="http://schemas.microsoft.com/office/drawing/2014/main" id="{2C9025AF-4431-46E7-977C-9710AE797906}"/>
              </a:ext>
            </a:extLst>
          </p:cNvPr>
          <p:cNvSpPr txBox="1">
            <a:spLocks noChangeArrowheads="1"/>
          </p:cNvSpPr>
          <p:nvPr/>
        </p:nvSpPr>
        <p:spPr bwMode="auto">
          <a:xfrm>
            <a:off x="1243013" y="5391150"/>
            <a:ext cx="59578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t</a:t>
            </a:r>
            <a:r>
              <a:rPr lang="en-US" altLang="en-PK" baseline="-25000"/>
              <a:t>j</a:t>
            </a:r>
            <a:r>
              <a:rPr lang="en-US" altLang="en-PK"/>
              <a:t>: # of times the while statement is executed at iteration j </a:t>
            </a:r>
          </a:p>
        </p:txBody>
      </p:sp>
      <p:sp>
        <p:nvSpPr>
          <p:cNvPr id="2" name="Date Placeholder 1">
            <a:extLst>
              <a:ext uri="{FF2B5EF4-FFF2-40B4-BE49-F238E27FC236}">
                <a16:creationId xmlns:a16="http://schemas.microsoft.com/office/drawing/2014/main" id="{92C5BAF6-199B-473A-9A7C-6735B720FFDA}"/>
              </a:ext>
            </a:extLst>
          </p:cNvPr>
          <p:cNvSpPr>
            <a:spLocks noGrp="1"/>
          </p:cNvSpPr>
          <p:nvPr>
            <p:ph type="dt" sz="half" idx="10"/>
          </p:nvPr>
        </p:nvSpPr>
        <p:spPr/>
        <p:txBody>
          <a:bodyPr/>
          <a:lstStyle/>
          <a:p>
            <a:fld id="{72561F43-B08E-47C5-BD3A-22A968B57F04}" type="datetime1">
              <a:rPr lang="en-US" smtClean="0"/>
              <a:t>12/26/2023</a:t>
            </a:fld>
            <a:endParaRPr lang="en-US"/>
          </a:p>
        </p:txBody>
      </p:sp>
    </p:spTree>
    <p:extLst>
      <p:ext uri="{BB962C8B-B14F-4D97-AF65-F5344CB8AC3E}">
        <p14:creationId xmlns:p14="http://schemas.microsoft.com/office/powerpoint/2010/main" val="458916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0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01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01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01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16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2016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01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016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016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20163">
                                            <p:txEl>
                                              <p:pRg st="8" end="8"/>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0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We are going to ask:</a:t>
            </a:r>
          </a:p>
          <a:p>
            <a:pPr lvl="1"/>
            <a:r>
              <a:rPr lang="en-US" dirty="0">
                <a:solidFill>
                  <a:schemeClr val="accent4"/>
                </a:solidFill>
              </a:rPr>
              <a:t>Does it work?</a:t>
            </a:r>
          </a:p>
          <a:p>
            <a:pPr lvl="1"/>
            <a:r>
              <a:rPr lang="en-US" dirty="0">
                <a:solidFill>
                  <a:schemeClr val="accent4"/>
                </a:solidFill>
              </a:rPr>
              <a:t>Is it fast?</a:t>
            </a:r>
          </a:p>
          <a:p>
            <a:pPr lvl="1"/>
            <a:endParaRPr lang="en-US" dirty="0"/>
          </a:p>
          <a:p>
            <a:r>
              <a:rPr lang="en-US" dirty="0"/>
              <a:t>We’ll start to see how to answer these by looking at some examples of sorting algorithms.</a:t>
            </a:r>
          </a:p>
          <a:p>
            <a:pPr lvl="1"/>
            <a:r>
              <a:rPr lang="en-US" dirty="0" err="1">
                <a:solidFill>
                  <a:schemeClr val="accent4"/>
                </a:solidFill>
              </a:rPr>
              <a:t>InsertionSort</a:t>
            </a:r>
            <a:endParaRPr lang="en-US" dirty="0">
              <a:solidFill>
                <a:schemeClr val="accent4"/>
              </a:solidFill>
            </a:endParaRPr>
          </a:p>
          <a:p>
            <a:pPr lvl="1"/>
            <a:r>
              <a:rPr lang="en-US" dirty="0" err="1">
                <a:solidFill>
                  <a:schemeClr val="accent4"/>
                </a:solidFill>
              </a:rPr>
              <a:t>MergeSort</a:t>
            </a:r>
            <a:endParaRPr lang="en-US" dirty="0">
              <a:solidFill>
                <a:schemeClr val="accent4"/>
              </a:solidFill>
            </a:endParaRPr>
          </a:p>
        </p:txBody>
      </p:sp>
      <p:sp>
        <p:nvSpPr>
          <p:cNvPr id="4" name="Date Placeholder 3">
            <a:extLst>
              <a:ext uri="{FF2B5EF4-FFF2-40B4-BE49-F238E27FC236}">
                <a16:creationId xmlns:a16="http://schemas.microsoft.com/office/drawing/2014/main" id="{13AFA362-F97A-4574-B21D-618136A181D7}"/>
              </a:ext>
            </a:extLst>
          </p:cNvPr>
          <p:cNvSpPr>
            <a:spLocks noGrp="1"/>
          </p:cNvSpPr>
          <p:nvPr>
            <p:ph type="dt" sz="half" idx="10"/>
          </p:nvPr>
        </p:nvSpPr>
        <p:spPr/>
        <p:txBody>
          <a:bodyPr/>
          <a:lstStyle/>
          <a:p>
            <a:fld id="{E8638AAF-8B32-4A2B-A992-2841F8CCD5BC}" type="datetime1">
              <a:rPr lang="en-US" smtClean="0"/>
              <a:t>12/26/2023</a:t>
            </a:fld>
            <a:endParaRPr lang="en-US"/>
          </a:p>
        </p:txBody>
      </p:sp>
      <p:sp>
        <p:nvSpPr>
          <p:cNvPr id="5" name="Slide Number Placeholder 4">
            <a:extLst>
              <a:ext uri="{FF2B5EF4-FFF2-40B4-BE49-F238E27FC236}">
                <a16:creationId xmlns:a16="http://schemas.microsoft.com/office/drawing/2014/main" id="{0954C4F7-8834-4F21-9BE9-4290653F9E6D}"/>
              </a:ext>
            </a:extLst>
          </p:cNvPr>
          <p:cNvSpPr>
            <a:spLocks noGrp="1"/>
          </p:cNvSpPr>
          <p:nvPr>
            <p:ph type="sldNum" sz="quarter" idx="12"/>
          </p:nvPr>
        </p:nvSpPr>
        <p:spPr/>
        <p:txBody>
          <a:bodyPr/>
          <a:lstStyle/>
          <a:p>
            <a:fld id="{944B0CA4-3198-9940-9118-E85F445E1A6F}" type="slidenum">
              <a:rPr lang="en-US" smtClean="0"/>
              <a:t>3</a:t>
            </a:fld>
            <a:endParaRPr lang="en-US"/>
          </a:p>
        </p:txBody>
      </p:sp>
    </p:spTree>
    <p:extLst>
      <p:ext uri="{BB962C8B-B14F-4D97-AF65-F5344CB8AC3E}">
        <p14:creationId xmlns:p14="http://schemas.microsoft.com/office/powerpoint/2010/main" val="1160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1BBBB548-1F00-4D21-A5CD-B6BD3BA12897}"/>
              </a:ext>
            </a:extLst>
          </p:cNvPr>
          <p:cNvSpPr>
            <a:spLocks noGrp="1"/>
          </p:cNvSpPr>
          <p:nvPr>
            <p:ph type="sldNum" sz="quarter" idx="11"/>
          </p:nvPr>
        </p:nvSpPr>
        <p:spPr/>
        <p:txBody>
          <a:bodyPr/>
          <a:lstStyle/>
          <a:p>
            <a:fld id="{CB8FA951-C0CF-43F0-B941-4DC9A91A5BCF}" type="slidenum">
              <a:rPr lang="en-US" altLang="en-PK"/>
              <a:pPr/>
              <a:t>30</a:t>
            </a:fld>
            <a:endParaRPr lang="en-US" altLang="en-PK"/>
          </a:p>
        </p:txBody>
      </p:sp>
      <p:sp>
        <p:nvSpPr>
          <p:cNvPr id="222210" name="Rectangle 2">
            <a:extLst>
              <a:ext uri="{FF2B5EF4-FFF2-40B4-BE49-F238E27FC236}">
                <a16:creationId xmlns:a16="http://schemas.microsoft.com/office/drawing/2014/main" id="{A69F56CC-71C8-4FCA-BB16-8FA6D5AB8209}"/>
              </a:ext>
            </a:extLst>
          </p:cNvPr>
          <p:cNvSpPr>
            <a:spLocks noGrp="1" noChangeArrowheads="1"/>
          </p:cNvSpPr>
          <p:nvPr>
            <p:ph type="title"/>
          </p:nvPr>
        </p:nvSpPr>
        <p:spPr/>
        <p:txBody>
          <a:bodyPr/>
          <a:lstStyle/>
          <a:p>
            <a:r>
              <a:rPr lang="en-US" altLang="en-PK"/>
              <a:t>Best Case Analysis</a:t>
            </a:r>
          </a:p>
        </p:txBody>
      </p:sp>
      <p:sp>
        <p:nvSpPr>
          <p:cNvPr id="222211" name="Rectangle 3">
            <a:extLst>
              <a:ext uri="{FF2B5EF4-FFF2-40B4-BE49-F238E27FC236}">
                <a16:creationId xmlns:a16="http://schemas.microsoft.com/office/drawing/2014/main" id="{059185D2-CD67-4375-824D-7F0FEAFEDE51}"/>
              </a:ext>
            </a:extLst>
          </p:cNvPr>
          <p:cNvSpPr>
            <a:spLocks noGrp="1" noChangeArrowheads="1"/>
          </p:cNvSpPr>
          <p:nvPr>
            <p:ph type="body" idx="1"/>
          </p:nvPr>
        </p:nvSpPr>
        <p:spPr>
          <a:xfrm>
            <a:off x="350838" y="1062038"/>
            <a:ext cx="8478837" cy="5643562"/>
          </a:xfrm>
        </p:spPr>
        <p:txBody>
          <a:bodyPr/>
          <a:lstStyle/>
          <a:p>
            <a:pPr>
              <a:lnSpc>
                <a:spcPct val="150000"/>
              </a:lnSpc>
            </a:pPr>
            <a:r>
              <a:rPr lang="en-US" altLang="en-PK"/>
              <a:t>The array is already sorted</a:t>
            </a:r>
          </a:p>
          <a:p>
            <a:pPr lvl="1">
              <a:lnSpc>
                <a:spcPct val="150000"/>
              </a:lnSpc>
            </a:pPr>
            <a:r>
              <a:rPr lang="en-US" altLang="en-PK">
                <a:latin typeface="Comic Sans MS" panose="030F0702030302020204" pitchFamily="66" charset="0"/>
              </a:rPr>
              <a:t>A[i] ≤ key </a:t>
            </a:r>
            <a:r>
              <a:rPr lang="en-US" altLang="en-PK"/>
              <a:t>upon the first time the </a:t>
            </a:r>
            <a:r>
              <a:rPr lang="en-US" altLang="en-PK" b="1"/>
              <a:t>while </a:t>
            </a:r>
            <a:r>
              <a:rPr lang="en-US" altLang="en-PK"/>
              <a:t>loop test is run (when </a:t>
            </a:r>
            <a:r>
              <a:rPr lang="en-US" altLang="en-PK" i="1"/>
              <a:t>i </a:t>
            </a:r>
            <a:r>
              <a:rPr lang="en-US" altLang="en-PK"/>
              <a:t>= </a:t>
            </a:r>
            <a:r>
              <a:rPr lang="en-US" altLang="en-PK" i="1"/>
              <a:t>j </a:t>
            </a:r>
            <a:r>
              <a:rPr lang="en-US" altLang="en-PK"/>
              <a:t>-1)</a:t>
            </a:r>
          </a:p>
          <a:p>
            <a:pPr lvl="1">
              <a:lnSpc>
                <a:spcPct val="150000"/>
              </a:lnSpc>
            </a:pPr>
            <a:r>
              <a:rPr lang="en-US" altLang="en-PK"/>
              <a:t>t</a:t>
            </a:r>
            <a:r>
              <a:rPr lang="en-US" altLang="en-PK" baseline="-25000">
                <a:latin typeface="Comic Sans MS" panose="030F0702030302020204" pitchFamily="66" charset="0"/>
              </a:rPr>
              <a:t>j</a:t>
            </a:r>
            <a:r>
              <a:rPr lang="en-US" altLang="en-PK" i="1"/>
              <a:t> </a:t>
            </a:r>
            <a:r>
              <a:rPr lang="en-US" altLang="en-PK"/>
              <a:t>= 1</a:t>
            </a:r>
          </a:p>
          <a:p>
            <a:pPr>
              <a:lnSpc>
                <a:spcPct val="150000"/>
              </a:lnSpc>
            </a:pPr>
            <a:r>
              <a:rPr lang="en-US" altLang="en-PK">
                <a:latin typeface="Comic Sans MS" panose="030F0702030302020204" pitchFamily="66" charset="0"/>
              </a:rPr>
              <a:t>T(n) = c</a:t>
            </a:r>
            <a:r>
              <a:rPr lang="en-US" altLang="en-PK" baseline="-25000">
                <a:latin typeface="Comic Sans MS" panose="030F0702030302020204" pitchFamily="66" charset="0"/>
              </a:rPr>
              <a:t>1</a:t>
            </a:r>
            <a:r>
              <a:rPr lang="en-US" altLang="en-PK">
                <a:latin typeface="Comic Sans MS" panose="030F0702030302020204" pitchFamily="66" charset="0"/>
              </a:rPr>
              <a:t>n + c</a:t>
            </a:r>
            <a:r>
              <a:rPr lang="en-US" altLang="en-PK" baseline="-25000">
                <a:latin typeface="Comic Sans MS" panose="030F0702030302020204" pitchFamily="66" charset="0"/>
              </a:rPr>
              <a:t>2</a:t>
            </a:r>
            <a:r>
              <a:rPr lang="en-US" altLang="en-PK">
                <a:latin typeface="Comic Sans MS" panose="030F0702030302020204" pitchFamily="66" charset="0"/>
              </a:rPr>
              <a:t>(n -1) + c</a:t>
            </a:r>
            <a:r>
              <a:rPr lang="en-US" altLang="en-PK" baseline="-25000">
                <a:latin typeface="Comic Sans MS" panose="030F0702030302020204" pitchFamily="66" charset="0"/>
              </a:rPr>
              <a:t>4</a:t>
            </a:r>
            <a:r>
              <a:rPr lang="en-US" altLang="en-PK">
                <a:latin typeface="Comic Sans MS" panose="030F0702030302020204" pitchFamily="66" charset="0"/>
              </a:rPr>
              <a:t>(n -1) + c</a:t>
            </a:r>
            <a:r>
              <a:rPr lang="en-US" altLang="en-PK" baseline="-25000">
                <a:latin typeface="Comic Sans MS" panose="030F0702030302020204" pitchFamily="66" charset="0"/>
              </a:rPr>
              <a:t>5</a:t>
            </a:r>
            <a:r>
              <a:rPr lang="en-US" altLang="en-PK">
                <a:latin typeface="Comic Sans MS" panose="030F0702030302020204" pitchFamily="66" charset="0"/>
              </a:rPr>
              <a:t>(n -1) + c</a:t>
            </a:r>
            <a:r>
              <a:rPr lang="en-US" altLang="en-PK" baseline="-25000">
                <a:latin typeface="Comic Sans MS" panose="030F0702030302020204" pitchFamily="66" charset="0"/>
              </a:rPr>
              <a:t>8</a:t>
            </a:r>
            <a:r>
              <a:rPr lang="en-US" altLang="en-PK">
                <a:latin typeface="Comic Sans MS" panose="030F0702030302020204" pitchFamily="66" charset="0"/>
              </a:rPr>
              <a:t>(n-1) = (c</a:t>
            </a:r>
            <a:r>
              <a:rPr lang="en-US" altLang="en-PK" baseline="-25000">
                <a:latin typeface="Comic Sans MS" panose="030F0702030302020204" pitchFamily="66" charset="0"/>
              </a:rPr>
              <a:t>1</a:t>
            </a:r>
            <a:r>
              <a:rPr lang="en-US" altLang="en-PK">
                <a:latin typeface="Comic Sans MS" panose="030F0702030302020204" pitchFamily="66" charset="0"/>
              </a:rPr>
              <a:t> + c</a:t>
            </a:r>
            <a:r>
              <a:rPr lang="en-US" altLang="en-PK" baseline="-25000">
                <a:latin typeface="Comic Sans MS" panose="030F0702030302020204" pitchFamily="66" charset="0"/>
              </a:rPr>
              <a:t>2</a:t>
            </a:r>
            <a:r>
              <a:rPr lang="en-US" altLang="en-PK">
                <a:latin typeface="Comic Sans MS" panose="030F0702030302020204" pitchFamily="66" charset="0"/>
              </a:rPr>
              <a:t> + c</a:t>
            </a:r>
            <a:r>
              <a:rPr lang="en-US" altLang="en-PK" baseline="-25000">
                <a:latin typeface="Comic Sans MS" panose="030F0702030302020204" pitchFamily="66" charset="0"/>
              </a:rPr>
              <a:t>4</a:t>
            </a:r>
            <a:r>
              <a:rPr lang="en-US" altLang="en-PK">
                <a:latin typeface="Comic Sans MS" panose="030F0702030302020204" pitchFamily="66" charset="0"/>
              </a:rPr>
              <a:t> + c</a:t>
            </a:r>
            <a:r>
              <a:rPr lang="en-US" altLang="en-PK" baseline="-25000">
                <a:latin typeface="Comic Sans MS" panose="030F0702030302020204" pitchFamily="66" charset="0"/>
              </a:rPr>
              <a:t>5</a:t>
            </a:r>
            <a:r>
              <a:rPr lang="en-US" altLang="en-PK">
                <a:latin typeface="Comic Sans MS" panose="030F0702030302020204" pitchFamily="66" charset="0"/>
              </a:rPr>
              <a:t> + c</a:t>
            </a:r>
            <a:r>
              <a:rPr lang="en-US" altLang="en-PK" baseline="-25000">
                <a:latin typeface="Comic Sans MS" panose="030F0702030302020204" pitchFamily="66" charset="0"/>
              </a:rPr>
              <a:t>8</a:t>
            </a:r>
            <a:r>
              <a:rPr lang="en-US" altLang="en-PK">
                <a:latin typeface="Comic Sans MS" panose="030F0702030302020204" pitchFamily="66" charset="0"/>
              </a:rPr>
              <a:t>)n + (c</a:t>
            </a:r>
            <a:r>
              <a:rPr lang="en-US" altLang="en-PK" baseline="-25000">
                <a:latin typeface="Comic Sans MS" panose="030F0702030302020204" pitchFamily="66" charset="0"/>
              </a:rPr>
              <a:t>2</a:t>
            </a:r>
            <a:r>
              <a:rPr lang="en-US" altLang="en-PK">
                <a:latin typeface="Comic Sans MS" panose="030F0702030302020204" pitchFamily="66" charset="0"/>
              </a:rPr>
              <a:t> + c</a:t>
            </a:r>
            <a:r>
              <a:rPr lang="en-US" altLang="en-PK" baseline="-25000">
                <a:latin typeface="Comic Sans MS" panose="030F0702030302020204" pitchFamily="66" charset="0"/>
              </a:rPr>
              <a:t>4</a:t>
            </a:r>
            <a:r>
              <a:rPr lang="en-US" altLang="en-PK">
                <a:latin typeface="Comic Sans MS" panose="030F0702030302020204" pitchFamily="66" charset="0"/>
              </a:rPr>
              <a:t> + c</a:t>
            </a:r>
            <a:r>
              <a:rPr lang="en-US" altLang="en-PK" baseline="-25000">
                <a:latin typeface="Comic Sans MS" panose="030F0702030302020204" pitchFamily="66" charset="0"/>
              </a:rPr>
              <a:t>5</a:t>
            </a:r>
            <a:r>
              <a:rPr lang="en-US" altLang="en-PK">
                <a:latin typeface="Comic Sans MS" panose="030F0702030302020204" pitchFamily="66" charset="0"/>
              </a:rPr>
              <a:t> + c</a:t>
            </a:r>
            <a:r>
              <a:rPr lang="en-US" altLang="en-PK" baseline="-25000">
                <a:latin typeface="Comic Sans MS" panose="030F0702030302020204" pitchFamily="66" charset="0"/>
              </a:rPr>
              <a:t>8</a:t>
            </a:r>
            <a:r>
              <a:rPr lang="en-US" altLang="en-PK">
                <a:latin typeface="Comic Sans MS" panose="030F0702030302020204" pitchFamily="66" charset="0"/>
              </a:rPr>
              <a:t>)</a:t>
            </a:r>
          </a:p>
          <a:p>
            <a:pPr>
              <a:lnSpc>
                <a:spcPct val="150000"/>
              </a:lnSpc>
              <a:buFontTx/>
              <a:buNone/>
            </a:pPr>
            <a:r>
              <a:rPr lang="en-US" altLang="en-PK"/>
              <a:t>	</a:t>
            </a:r>
            <a:r>
              <a:rPr lang="en-US" altLang="en-PK">
                <a:latin typeface="Comic Sans MS" panose="030F0702030302020204" pitchFamily="66" charset="0"/>
              </a:rPr>
              <a:t>= an + b = </a:t>
            </a:r>
            <a:r>
              <a:rPr lang="en-US" altLang="en-PK">
                <a:latin typeface="Comic Sans MS" panose="030F0702030302020204" pitchFamily="66" charset="0"/>
                <a:sym typeface="Symbol" panose="05050102010706020507" pitchFamily="18" charset="2"/>
              </a:rPr>
              <a:t></a:t>
            </a:r>
            <a:r>
              <a:rPr lang="en-US" altLang="en-PK">
                <a:latin typeface="Comic Sans MS" panose="030F0702030302020204" pitchFamily="66" charset="0"/>
              </a:rPr>
              <a:t>(n)	</a:t>
            </a:r>
            <a:endParaRPr lang="en-US" altLang="en-PK" baseline="30000">
              <a:latin typeface="Comic Sans MS" panose="030F0702030302020204" pitchFamily="66" charset="0"/>
            </a:endParaRPr>
          </a:p>
        </p:txBody>
      </p:sp>
      <p:sp>
        <p:nvSpPr>
          <p:cNvPr id="222212" name="Rectangle 4">
            <a:extLst>
              <a:ext uri="{FF2B5EF4-FFF2-40B4-BE49-F238E27FC236}">
                <a16:creationId xmlns:a16="http://schemas.microsoft.com/office/drawing/2014/main" id="{E44313F1-A5FF-47B5-A441-AA71BD1337C3}"/>
              </a:ext>
            </a:extLst>
          </p:cNvPr>
          <p:cNvSpPr>
            <a:spLocks noChangeArrowheads="1"/>
          </p:cNvSpPr>
          <p:nvPr/>
        </p:nvSpPr>
        <p:spPr bwMode="auto">
          <a:xfrm>
            <a:off x="5181600" y="1266825"/>
            <a:ext cx="384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400" b="1">
                <a:solidFill>
                  <a:srgbClr val="DD0111"/>
                </a:solidFill>
              </a:rPr>
              <a:t>“while </a:t>
            </a:r>
            <a:r>
              <a:rPr lang="en-US" altLang="en-PK" sz="2400">
                <a:solidFill>
                  <a:srgbClr val="DD0111"/>
                </a:solidFill>
              </a:rPr>
              <a:t>i &gt; 0 and A[i] &gt; key”</a:t>
            </a:r>
          </a:p>
        </p:txBody>
      </p:sp>
      <p:graphicFrame>
        <p:nvGraphicFramePr>
          <p:cNvPr id="222213" name="Object 5">
            <a:extLst>
              <a:ext uri="{FF2B5EF4-FFF2-40B4-BE49-F238E27FC236}">
                <a16:creationId xmlns:a16="http://schemas.microsoft.com/office/drawing/2014/main" id="{DE733E06-E72D-4086-B71D-EADF8892391C}"/>
              </a:ext>
            </a:extLst>
          </p:cNvPr>
          <p:cNvGraphicFramePr>
            <a:graphicFrameLocks noChangeAspect="1"/>
          </p:cNvGraphicFramePr>
          <p:nvPr/>
        </p:nvGraphicFramePr>
        <p:xfrm>
          <a:off x="317500" y="5675313"/>
          <a:ext cx="8707438" cy="819150"/>
        </p:xfrm>
        <a:graphic>
          <a:graphicData uri="http://schemas.openxmlformats.org/presentationml/2006/ole">
            <mc:AlternateContent xmlns:mc="http://schemas.openxmlformats.org/markup-compatibility/2006">
              <mc:Choice xmlns:v="urn:schemas-microsoft-com:vml" Requires="v">
                <p:oleObj name="Equation" r:id="rId3" imgW="4724280" imgH="444240" progId="Equation.3">
                  <p:embed/>
                </p:oleObj>
              </mc:Choice>
              <mc:Fallback>
                <p:oleObj name="Equation" r:id="rId3" imgW="4724280" imgH="444240" progId="Equation.3">
                  <p:embed/>
                  <p:pic>
                    <p:nvPicPr>
                      <p:cNvPr id="222213" name="Object 5">
                        <a:extLst>
                          <a:ext uri="{FF2B5EF4-FFF2-40B4-BE49-F238E27FC236}">
                            <a16:creationId xmlns:a16="http://schemas.microsoft.com/office/drawing/2014/main" id="{DE733E06-E72D-4086-B71D-EADF88923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 y="5675313"/>
                        <a:ext cx="8707438"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C30AA07B-3F65-4D33-88D3-8DD60E9F22DA}"/>
              </a:ext>
            </a:extLst>
          </p:cNvPr>
          <p:cNvSpPr>
            <a:spLocks noGrp="1"/>
          </p:cNvSpPr>
          <p:nvPr>
            <p:ph type="dt" sz="half" idx="10"/>
          </p:nvPr>
        </p:nvSpPr>
        <p:spPr/>
        <p:txBody>
          <a:bodyPr/>
          <a:lstStyle/>
          <a:p>
            <a:fld id="{D3E4491E-E52D-49F2-9A45-096900D3F60B}" type="datetime1">
              <a:rPr lang="en-US" smtClean="0"/>
              <a:t>12/26/2023</a:t>
            </a:fld>
            <a:endParaRPr lang="en-US"/>
          </a:p>
        </p:txBody>
      </p:sp>
    </p:spTree>
    <p:extLst>
      <p:ext uri="{BB962C8B-B14F-4D97-AF65-F5344CB8AC3E}">
        <p14:creationId xmlns:p14="http://schemas.microsoft.com/office/powerpoint/2010/main" val="3174839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a:extLst>
              <a:ext uri="{FF2B5EF4-FFF2-40B4-BE49-F238E27FC236}">
                <a16:creationId xmlns:a16="http://schemas.microsoft.com/office/drawing/2014/main" id="{8B4895AD-1DD8-410E-9BDA-EB913CB7A2C6}"/>
              </a:ext>
            </a:extLst>
          </p:cNvPr>
          <p:cNvSpPr>
            <a:spLocks noGrp="1"/>
          </p:cNvSpPr>
          <p:nvPr>
            <p:ph type="sldNum" sz="quarter" idx="11"/>
          </p:nvPr>
        </p:nvSpPr>
        <p:spPr/>
        <p:txBody>
          <a:bodyPr/>
          <a:lstStyle/>
          <a:p>
            <a:fld id="{018FFC08-42E0-403F-B075-A6463DCAFBA5}" type="slidenum">
              <a:rPr lang="en-US" altLang="en-PK"/>
              <a:pPr/>
              <a:t>31</a:t>
            </a:fld>
            <a:endParaRPr lang="en-US" altLang="en-PK"/>
          </a:p>
        </p:txBody>
      </p:sp>
      <p:sp>
        <p:nvSpPr>
          <p:cNvPr id="223234" name="Rectangle 2">
            <a:extLst>
              <a:ext uri="{FF2B5EF4-FFF2-40B4-BE49-F238E27FC236}">
                <a16:creationId xmlns:a16="http://schemas.microsoft.com/office/drawing/2014/main" id="{19ED94E3-A009-4500-A7F6-E3ECFD4C523D}"/>
              </a:ext>
            </a:extLst>
          </p:cNvPr>
          <p:cNvSpPr>
            <a:spLocks noGrp="1" noChangeArrowheads="1"/>
          </p:cNvSpPr>
          <p:nvPr>
            <p:ph type="title"/>
          </p:nvPr>
        </p:nvSpPr>
        <p:spPr/>
        <p:txBody>
          <a:bodyPr/>
          <a:lstStyle/>
          <a:p>
            <a:r>
              <a:rPr lang="en-US" altLang="en-PK"/>
              <a:t>Worst Case Analysis</a:t>
            </a:r>
          </a:p>
        </p:txBody>
      </p:sp>
      <p:sp>
        <p:nvSpPr>
          <p:cNvPr id="223235" name="Rectangle 3">
            <a:extLst>
              <a:ext uri="{FF2B5EF4-FFF2-40B4-BE49-F238E27FC236}">
                <a16:creationId xmlns:a16="http://schemas.microsoft.com/office/drawing/2014/main" id="{79F7CD8E-33B6-4412-83B9-2CF9DD3B81A2}"/>
              </a:ext>
            </a:extLst>
          </p:cNvPr>
          <p:cNvSpPr>
            <a:spLocks noGrp="1" noChangeArrowheads="1"/>
          </p:cNvSpPr>
          <p:nvPr>
            <p:ph type="body" sz="half" idx="1"/>
          </p:nvPr>
        </p:nvSpPr>
        <p:spPr>
          <a:xfrm>
            <a:off x="350838" y="1214438"/>
            <a:ext cx="8232775" cy="5643562"/>
          </a:xfrm>
        </p:spPr>
        <p:txBody>
          <a:bodyPr/>
          <a:lstStyle/>
          <a:p>
            <a:pPr>
              <a:lnSpc>
                <a:spcPct val="120000"/>
              </a:lnSpc>
            </a:pPr>
            <a:r>
              <a:rPr lang="en-US" altLang="en-PK" sz="2400"/>
              <a:t>The array is in reverse sorted order</a:t>
            </a:r>
          </a:p>
          <a:p>
            <a:pPr lvl="1">
              <a:lnSpc>
                <a:spcPct val="120000"/>
              </a:lnSpc>
            </a:pPr>
            <a:r>
              <a:rPr lang="en-US" altLang="en-PK" sz="2000"/>
              <a:t>Always </a:t>
            </a:r>
            <a:r>
              <a:rPr lang="en-US" altLang="en-PK" sz="2000">
                <a:latin typeface="Comic Sans MS" panose="030F0702030302020204" pitchFamily="66" charset="0"/>
              </a:rPr>
              <a:t>A[i] &gt; key</a:t>
            </a:r>
            <a:r>
              <a:rPr lang="en-US" altLang="en-PK" sz="2000"/>
              <a:t> in </a:t>
            </a:r>
            <a:r>
              <a:rPr lang="en-US" altLang="en-PK" sz="2000" b="1"/>
              <a:t>while</a:t>
            </a:r>
            <a:r>
              <a:rPr lang="en-US" altLang="en-PK" sz="2000"/>
              <a:t> loop test</a:t>
            </a:r>
          </a:p>
          <a:p>
            <a:pPr lvl="1">
              <a:lnSpc>
                <a:spcPct val="120000"/>
              </a:lnSpc>
            </a:pPr>
            <a:r>
              <a:rPr lang="en-US" altLang="en-PK" sz="2000"/>
              <a:t>Have to compare </a:t>
            </a:r>
            <a:r>
              <a:rPr lang="en-US" altLang="en-PK" sz="2000">
                <a:latin typeface="Comic Sans MS" panose="030F0702030302020204" pitchFamily="66" charset="0"/>
              </a:rPr>
              <a:t>key</a:t>
            </a:r>
            <a:r>
              <a:rPr lang="en-US" altLang="en-PK" sz="2000" i="1"/>
              <a:t> </a:t>
            </a:r>
            <a:r>
              <a:rPr lang="en-US" altLang="en-PK" sz="2000"/>
              <a:t>with all elements to the left of the </a:t>
            </a:r>
            <a:r>
              <a:rPr lang="en-US" altLang="en-PK" sz="2000">
                <a:latin typeface="Comic Sans MS" panose="030F0702030302020204" pitchFamily="66" charset="0"/>
              </a:rPr>
              <a:t>j</a:t>
            </a:r>
            <a:r>
              <a:rPr lang="en-US" altLang="en-PK" sz="2000" i="1"/>
              <a:t>-</a:t>
            </a:r>
            <a:r>
              <a:rPr lang="en-US" altLang="en-PK" sz="2000"/>
              <a:t>th position </a:t>
            </a:r>
            <a:r>
              <a:rPr lang="en-US" altLang="en-PK" sz="2000">
                <a:sym typeface="Symbol" panose="05050102010706020507" pitchFamily="18" charset="2"/>
              </a:rPr>
              <a:t> </a:t>
            </a:r>
            <a:r>
              <a:rPr lang="en-US" altLang="en-PK" sz="2000"/>
              <a:t>compare with</a:t>
            </a:r>
            <a:r>
              <a:rPr lang="en-US" altLang="en-PK" sz="2000">
                <a:latin typeface="Comic Sans MS" panose="030F0702030302020204" pitchFamily="66" charset="0"/>
              </a:rPr>
              <a:t> j-1</a:t>
            </a:r>
            <a:r>
              <a:rPr lang="en-US" altLang="en-PK" sz="2000"/>
              <a:t> elements </a:t>
            </a:r>
            <a:r>
              <a:rPr lang="en-US" altLang="en-PK" sz="2000">
                <a:sym typeface="Symbol" panose="05050102010706020507" pitchFamily="18" charset="2"/>
              </a:rPr>
              <a:t> </a:t>
            </a:r>
            <a:r>
              <a:rPr lang="en-US" altLang="en-PK" sz="2000"/>
              <a:t>t</a:t>
            </a:r>
            <a:r>
              <a:rPr lang="en-US" altLang="en-PK" sz="2000" baseline="-25000">
                <a:latin typeface="Comic Sans MS" panose="030F0702030302020204" pitchFamily="66" charset="0"/>
              </a:rPr>
              <a:t>j</a:t>
            </a:r>
            <a:r>
              <a:rPr lang="en-US" altLang="en-PK" sz="2000">
                <a:latin typeface="Comic Sans MS" panose="030F0702030302020204" pitchFamily="66" charset="0"/>
              </a:rPr>
              <a:t> = j</a:t>
            </a:r>
            <a:r>
              <a:rPr lang="en-US" altLang="en-PK" sz="2000" i="1"/>
              <a:t> </a:t>
            </a:r>
            <a:endParaRPr lang="en-US" altLang="en-PK" sz="2000"/>
          </a:p>
          <a:p>
            <a:endParaRPr lang="en-US" altLang="en-PK" sz="3200"/>
          </a:p>
          <a:p>
            <a:endParaRPr lang="en-US" altLang="en-PK" sz="2400"/>
          </a:p>
          <a:p>
            <a:endParaRPr lang="en-US" altLang="en-PK" sz="2400"/>
          </a:p>
          <a:p>
            <a:pPr lvl="1">
              <a:buFontTx/>
              <a:buNone/>
            </a:pPr>
            <a:r>
              <a:rPr lang="en-US" altLang="en-PK" sz="2000">
                <a:latin typeface="Comic Sans MS" panose="030F0702030302020204" pitchFamily="66" charset="0"/>
              </a:rPr>
              <a:t> 				</a:t>
            </a:r>
          </a:p>
          <a:p>
            <a:pPr lvl="1">
              <a:buFontTx/>
              <a:buNone/>
            </a:pPr>
            <a:r>
              <a:rPr lang="en-US" altLang="en-PK" sz="2000">
                <a:latin typeface="Comic Sans MS" panose="030F0702030302020204" pitchFamily="66" charset="0"/>
              </a:rPr>
              <a:t>					</a:t>
            </a:r>
            <a:r>
              <a:rPr lang="en-US" altLang="en-PK" sz="2000"/>
              <a:t>a quadratic function of n</a:t>
            </a:r>
          </a:p>
          <a:p>
            <a:endParaRPr lang="en-US" altLang="en-PK" sz="1600">
              <a:latin typeface="Comic Sans MS" panose="030F0702030302020204" pitchFamily="66" charset="0"/>
            </a:endParaRPr>
          </a:p>
          <a:p>
            <a:r>
              <a:rPr lang="en-US" altLang="en-PK" sz="2400">
                <a:latin typeface="Comic Sans MS" panose="030F0702030302020204" pitchFamily="66" charset="0"/>
              </a:rPr>
              <a:t>T(n) = </a:t>
            </a:r>
            <a:r>
              <a:rPr lang="en-US" altLang="en-PK" sz="2400">
                <a:latin typeface="Comic Sans MS" panose="030F0702030302020204" pitchFamily="66" charset="0"/>
                <a:sym typeface="Symbol" panose="05050102010706020507" pitchFamily="18" charset="2"/>
              </a:rPr>
              <a:t></a:t>
            </a:r>
            <a:r>
              <a:rPr lang="en-US" altLang="en-PK" sz="2400">
                <a:latin typeface="Comic Sans MS" panose="030F0702030302020204" pitchFamily="66" charset="0"/>
              </a:rPr>
              <a:t>(n</a:t>
            </a:r>
            <a:r>
              <a:rPr lang="en-US" altLang="en-PK" sz="2400" baseline="30000">
                <a:latin typeface="Comic Sans MS" panose="030F0702030302020204" pitchFamily="66" charset="0"/>
              </a:rPr>
              <a:t>2</a:t>
            </a:r>
            <a:r>
              <a:rPr lang="en-US" altLang="en-PK" sz="2400">
                <a:latin typeface="Comic Sans MS" panose="030F0702030302020204" pitchFamily="66" charset="0"/>
              </a:rPr>
              <a:t>)</a:t>
            </a:r>
            <a:r>
              <a:rPr lang="en-US" altLang="en-PK" sz="2400"/>
              <a:t>  		order of growth in </a:t>
            </a:r>
            <a:r>
              <a:rPr lang="en-US" altLang="en-PK" sz="2400">
                <a:latin typeface="Comic Sans MS" panose="030F0702030302020204" pitchFamily="66" charset="0"/>
              </a:rPr>
              <a:t>n</a:t>
            </a:r>
            <a:r>
              <a:rPr lang="en-US" altLang="en-PK" sz="2400" baseline="30000">
                <a:latin typeface="Comic Sans MS" panose="030F0702030302020204" pitchFamily="66" charset="0"/>
              </a:rPr>
              <a:t>2</a:t>
            </a:r>
            <a:endParaRPr lang="en-US" altLang="en-PK" sz="2400">
              <a:latin typeface="Comic Sans MS" panose="030F0702030302020204" pitchFamily="66" charset="0"/>
            </a:endParaRPr>
          </a:p>
        </p:txBody>
      </p:sp>
      <p:graphicFrame>
        <p:nvGraphicFramePr>
          <p:cNvPr id="223236" name="Object 4">
            <a:extLst>
              <a:ext uri="{FF2B5EF4-FFF2-40B4-BE49-F238E27FC236}">
                <a16:creationId xmlns:a16="http://schemas.microsoft.com/office/drawing/2014/main" id="{687B3969-4079-4D9C-B34E-78F9AD3EEF8A}"/>
              </a:ext>
            </a:extLst>
          </p:cNvPr>
          <p:cNvGraphicFramePr>
            <a:graphicFrameLocks noGrp="1" noChangeAspect="1"/>
          </p:cNvGraphicFramePr>
          <p:nvPr>
            <p:ph sz="quarter" idx="2"/>
          </p:nvPr>
        </p:nvGraphicFramePr>
        <p:xfrm>
          <a:off x="1878013" y="3160713"/>
          <a:ext cx="4549775" cy="519112"/>
        </p:xfrm>
        <a:graphic>
          <a:graphicData uri="http://schemas.openxmlformats.org/presentationml/2006/ole">
            <mc:AlternateContent xmlns:mc="http://schemas.openxmlformats.org/markup-compatibility/2006">
              <mc:Choice xmlns:v="urn:schemas-microsoft-com:vml" Requires="v">
                <p:oleObj name="Equation" r:id="rId3" imgW="3898800" imgH="444240" progId="Equation.DSMT4">
                  <p:embed/>
                </p:oleObj>
              </mc:Choice>
              <mc:Fallback>
                <p:oleObj name="Equation" r:id="rId3" imgW="3898800" imgH="444240" progId="Equation.DSMT4">
                  <p:embed/>
                  <p:pic>
                    <p:nvPicPr>
                      <p:cNvPr id="223236" name="Object 4">
                        <a:extLst>
                          <a:ext uri="{FF2B5EF4-FFF2-40B4-BE49-F238E27FC236}">
                            <a16:creationId xmlns:a16="http://schemas.microsoft.com/office/drawing/2014/main" id="{687B3969-4079-4D9C-B34E-78F9AD3EE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013" y="3160713"/>
                        <a:ext cx="45497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7" name="Object 5">
            <a:extLst>
              <a:ext uri="{FF2B5EF4-FFF2-40B4-BE49-F238E27FC236}">
                <a16:creationId xmlns:a16="http://schemas.microsoft.com/office/drawing/2014/main" id="{C584BF36-A52C-4D15-BB06-C2B374B605AB}"/>
              </a:ext>
            </a:extLst>
          </p:cNvPr>
          <p:cNvGraphicFramePr>
            <a:graphicFrameLocks noGrp="1" noChangeAspect="1"/>
          </p:cNvGraphicFramePr>
          <p:nvPr>
            <p:ph sz="quarter" idx="3"/>
          </p:nvPr>
        </p:nvGraphicFramePr>
        <p:xfrm>
          <a:off x="601663" y="3886200"/>
          <a:ext cx="7986712" cy="658813"/>
        </p:xfrm>
        <a:graphic>
          <a:graphicData uri="http://schemas.openxmlformats.org/presentationml/2006/ole">
            <mc:AlternateContent xmlns:mc="http://schemas.openxmlformats.org/markup-compatibility/2006">
              <mc:Choice xmlns:v="urn:schemas-microsoft-com:vml" Requires="v">
                <p:oleObj name="Equation" r:id="rId5" imgW="5232240" imgH="431640" progId="Equation.3">
                  <p:embed/>
                </p:oleObj>
              </mc:Choice>
              <mc:Fallback>
                <p:oleObj name="Equation" r:id="rId5" imgW="5232240" imgH="431640" progId="Equation.3">
                  <p:embed/>
                  <p:pic>
                    <p:nvPicPr>
                      <p:cNvPr id="223237" name="Object 5">
                        <a:extLst>
                          <a:ext uri="{FF2B5EF4-FFF2-40B4-BE49-F238E27FC236}">
                            <a16:creationId xmlns:a16="http://schemas.microsoft.com/office/drawing/2014/main" id="{C584BF36-A52C-4D15-BB06-C2B374B60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3" y="3886200"/>
                        <a:ext cx="7986712"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38" name="Object 6">
            <a:extLst>
              <a:ext uri="{FF2B5EF4-FFF2-40B4-BE49-F238E27FC236}">
                <a16:creationId xmlns:a16="http://schemas.microsoft.com/office/drawing/2014/main" id="{67553B2D-8B60-4E5D-ABC8-D5E5A8CA0C18}"/>
              </a:ext>
            </a:extLst>
          </p:cNvPr>
          <p:cNvGraphicFramePr>
            <a:graphicFrameLocks noChangeAspect="1"/>
          </p:cNvGraphicFramePr>
          <p:nvPr/>
        </p:nvGraphicFramePr>
        <p:xfrm>
          <a:off x="1139825" y="4702175"/>
          <a:ext cx="1897063" cy="428625"/>
        </p:xfrm>
        <a:graphic>
          <a:graphicData uri="http://schemas.openxmlformats.org/presentationml/2006/ole">
            <mc:AlternateContent xmlns:mc="http://schemas.openxmlformats.org/markup-compatibility/2006">
              <mc:Choice xmlns:v="urn:schemas-microsoft-com:vml" Requires="v">
                <p:oleObj name="Equation" r:id="rId7" imgW="901440" imgH="203040" progId="Equation.3">
                  <p:embed/>
                </p:oleObj>
              </mc:Choice>
              <mc:Fallback>
                <p:oleObj name="Equation" r:id="rId7" imgW="901440" imgH="203040" progId="Equation.3">
                  <p:embed/>
                  <p:pic>
                    <p:nvPicPr>
                      <p:cNvPr id="223238" name="Object 6">
                        <a:extLst>
                          <a:ext uri="{FF2B5EF4-FFF2-40B4-BE49-F238E27FC236}">
                            <a16:creationId xmlns:a16="http://schemas.microsoft.com/office/drawing/2014/main" id="{67553B2D-8B60-4E5D-ABC8-D5E5A8CA0C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9825" y="4702175"/>
                        <a:ext cx="18970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9" name="Rectangle 7">
            <a:extLst>
              <a:ext uri="{FF2B5EF4-FFF2-40B4-BE49-F238E27FC236}">
                <a16:creationId xmlns:a16="http://schemas.microsoft.com/office/drawing/2014/main" id="{4041CCC2-42E7-4155-A164-B8EC4C50347A}"/>
              </a:ext>
            </a:extLst>
          </p:cNvPr>
          <p:cNvSpPr>
            <a:spLocks noChangeArrowheads="1"/>
          </p:cNvSpPr>
          <p:nvPr/>
        </p:nvSpPr>
        <p:spPr bwMode="auto">
          <a:xfrm>
            <a:off x="5464175" y="1258888"/>
            <a:ext cx="383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PK" sz="2400" b="1">
                <a:solidFill>
                  <a:srgbClr val="DD0111"/>
                </a:solidFill>
              </a:rPr>
              <a:t>“while </a:t>
            </a:r>
            <a:r>
              <a:rPr lang="en-US" altLang="en-PK" sz="2400">
                <a:solidFill>
                  <a:srgbClr val="DD0111"/>
                </a:solidFill>
              </a:rPr>
              <a:t>i &gt; 0 and A[i] &gt; key”</a:t>
            </a:r>
          </a:p>
        </p:txBody>
      </p:sp>
      <p:graphicFrame>
        <p:nvGraphicFramePr>
          <p:cNvPr id="223240" name="Object 8">
            <a:extLst>
              <a:ext uri="{FF2B5EF4-FFF2-40B4-BE49-F238E27FC236}">
                <a16:creationId xmlns:a16="http://schemas.microsoft.com/office/drawing/2014/main" id="{69B5F217-1BA2-4804-AED2-2BCCC100B083}"/>
              </a:ext>
            </a:extLst>
          </p:cNvPr>
          <p:cNvGraphicFramePr>
            <a:graphicFrameLocks noChangeAspect="1"/>
          </p:cNvGraphicFramePr>
          <p:nvPr/>
        </p:nvGraphicFramePr>
        <p:xfrm>
          <a:off x="211138" y="5819775"/>
          <a:ext cx="8707437" cy="819150"/>
        </p:xfrm>
        <a:graphic>
          <a:graphicData uri="http://schemas.openxmlformats.org/presentationml/2006/ole">
            <mc:AlternateContent xmlns:mc="http://schemas.openxmlformats.org/markup-compatibility/2006">
              <mc:Choice xmlns:v="urn:schemas-microsoft-com:vml" Requires="v">
                <p:oleObj name="Equation" r:id="rId9" imgW="4724280" imgH="444240" progId="Equation.3">
                  <p:embed/>
                </p:oleObj>
              </mc:Choice>
              <mc:Fallback>
                <p:oleObj name="Equation" r:id="rId9" imgW="4724280" imgH="444240" progId="Equation.3">
                  <p:embed/>
                  <p:pic>
                    <p:nvPicPr>
                      <p:cNvPr id="223240" name="Object 8">
                        <a:extLst>
                          <a:ext uri="{FF2B5EF4-FFF2-40B4-BE49-F238E27FC236}">
                            <a16:creationId xmlns:a16="http://schemas.microsoft.com/office/drawing/2014/main" id="{69B5F217-1BA2-4804-AED2-2BCCC100B0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138" y="5819775"/>
                        <a:ext cx="8707437"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41" name="Text Box 9">
            <a:extLst>
              <a:ext uri="{FF2B5EF4-FFF2-40B4-BE49-F238E27FC236}">
                <a16:creationId xmlns:a16="http://schemas.microsoft.com/office/drawing/2014/main" id="{83A8B04E-62BD-41E2-AFEE-7F06308BBDFD}"/>
              </a:ext>
            </a:extLst>
          </p:cNvPr>
          <p:cNvSpPr txBox="1">
            <a:spLocks noChangeArrowheads="1"/>
          </p:cNvSpPr>
          <p:nvPr/>
        </p:nvSpPr>
        <p:spPr bwMode="auto">
          <a:xfrm>
            <a:off x="901700" y="318928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using</a:t>
            </a:r>
          </a:p>
        </p:txBody>
      </p:sp>
      <p:sp>
        <p:nvSpPr>
          <p:cNvPr id="223242" name="Text Box 10">
            <a:extLst>
              <a:ext uri="{FF2B5EF4-FFF2-40B4-BE49-F238E27FC236}">
                <a16:creationId xmlns:a16="http://schemas.microsoft.com/office/drawing/2014/main" id="{47B54AEE-AD7A-444F-BB42-892A1F08B6DB}"/>
              </a:ext>
            </a:extLst>
          </p:cNvPr>
          <p:cNvSpPr txBox="1">
            <a:spLocks noChangeArrowheads="1"/>
          </p:cNvSpPr>
          <p:nvPr/>
        </p:nvSpPr>
        <p:spPr bwMode="auto">
          <a:xfrm>
            <a:off x="6800850" y="320992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we have:</a:t>
            </a:r>
          </a:p>
        </p:txBody>
      </p:sp>
      <p:sp>
        <p:nvSpPr>
          <p:cNvPr id="223243" name="Line 11">
            <a:extLst>
              <a:ext uri="{FF2B5EF4-FFF2-40B4-BE49-F238E27FC236}">
                <a16:creationId xmlns:a16="http://schemas.microsoft.com/office/drawing/2014/main" id="{A753C574-47F7-4C17-9E95-B0216898D5C5}"/>
              </a:ext>
            </a:extLst>
          </p:cNvPr>
          <p:cNvSpPr>
            <a:spLocks noChangeShapeType="1"/>
          </p:cNvSpPr>
          <p:nvPr/>
        </p:nvSpPr>
        <p:spPr bwMode="auto">
          <a:xfrm>
            <a:off x="3735388" y="3570288"/>
            <a:ext cx="506412"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23244" name="Line 12">
            <a:extLst>
              <a:ext uri="{FF2B5EF4-FFF2-40B4-BE49-F238E27FC236}">
                <a16:creationId xmlns:a16="http://schemas.microsoft.com/office/drawing/2014/main" id="{0D38164F-84E8-46DA-A549-E7FB3A2DF340}"/>
              </a:ext>
            </a:extLst>
          </p:cNvPr>
          <p:cNvSpPr>
            <a:spLocks noChangeShapeType="1"/>
          </p:cNvSpPr>
          <p:nvPr/>
        </p:nvSpPr>
        <p:spPr bwMode="auto">
          <a:xfrm flipH="1">
            <a:off x="5808663" y="3587750"/>
            <a:ext cx="130175" cy="331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23245" name="Line 13">
            <a:extLst>
              <a:ext uri="{FF2B5EF4-FFF2-40B4-BE49-F238E27FC236}">
                <a16:creationId xmlns:a16="http://schemas.microsoft.com/office/drawing/2014/main" id="{34783AB9-EE00-462F-BC3A-80A590F179D1}"/>
              </a:ext>
            </a:extLst>
          </p:cNvPr>
          <p:cNvSpPr>
            <a:spLocks noChangeShapeType="1"/>
          </p:cNvSpPr>
          <p:nvPr/>
        </p:nvSpPr>
        <p:spPr bwMode="auto">
          <a:xfrm>
            <a:off x="6313488" y="3570288"/>
            <a:ext cx="81915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sp>
        <p:nvSpPr>
          <p:cNvPr id="2" name="Date Placeholder 1">
            <a:extLst>
              <a:ext uri="{FF2B5EF4-FFF2-40B4-BE49-F238E27FC236}">
                <a16:creationId xmlns:a16="http://schemas.microsoft.com/office/drawing/2014/main" id="{4AE5E584-22AB-43D0-912B-BD31AC4BD3B1}"/>
              </a:ext>
            </a:extLst>
          </p:cNvPr>
          <p:cNvSpPr>
            <a:spLocks noGrp="1"/>
          </p:cNvSpPr>
          <p:nvPr>
            <p:ph type="dt" sz="half" idx="10"/>
          </p:nvPr>
        </p:nvSpPr>
        <p:spPr/>
        <p:txBody>
          <a:bodyPr/>
          <a:lstStyle/>
          <a:p>
            <a:fld id="{C05983EC-8046-4015-B9F0-A5A3CC723EE2}" type="datetime1">
              <a:rPr lang="en-US" altLang="en-PK" smtClean="0"/>
              <a:t>12/26/2023</a:t>
            </a:fld>
            <a:endParaRPr lang="en-US" altLang="en-PK"/>
          </a:p>
        </p:txBody>
      </p:sp>
    </p:spTree>
    <p:extLst>
      <p:ext uri="{BB962C8B-B14F-4D97-AF65-F5344CB8AC3E}">
        <p14:creationId xmlns:p14="http://schemas.microsoft.com/office/powerpoint/2010/main" val="282982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6A39A95D-2050-4246-A29F-DFC5CFAFCCE0}"/>
              </a:ext>
            </a:extLst>
          </p:cNvPr>
          <p:cNvSpPr>
            <a:spLocks noGrp="1"/>
          </p:cNvSpPr>
          <p:nvPr>
            <p:ph type="sldNum" sz="quarter" idx="11"/>
          </p:nvPr>
        </p:nvSpPr>
        <p:spPr/>
        <p:txBody>
          <a:bodyPr/>
          <a:lstStyle/>
          <a:p>
            <a:fld id="{6289F20A-E7F4-4F0F-B872-F3153A960E25}" type="slidenum">
              <a:rPr lang="en-US" altLang="en-PK"/>
              <a:pPr/>
              <a:t>32</a:t>
            </a:fld>
            <a:endParaRPr lang="en-US" altLang="en-PK"/>
          </a:p>
        </p:txBody>
      </p:sp>
      <p:sp>
        <p:nvSpPr>
          <p:cNvPr id="224258" name="AutoShape 2">
            <a:extLst>
              <a:ext uri="{FF2B5EF4-FFF2-40B4-BE49-F238E27FC236}">
                <a16:creationId xmlns:a16="http://schemas.microsoft.com/office/drawing/2014/main" id="{70B53CA9-B150-40C5-A9F9-DF69A1E437DD}"/>
              </a:ext>
            </a:extLst>
          </p:cNvPr>
          <p:cNvSpPr>
            <a:spLocks noChangeArrowheads="1"/>
          </p:cNvSpPr>
          <p:nvPr/>
        </p:nvSpPr>
        <p:spPr bwMode="auto">
          <a:xfrm>
            <a:off x="1422400" y="4729163"/>
            <a:ext cx="7597775" cy="488950"/>
          </a:xfrm>
          <a:prstGeom prst="roundRect">
            <a:avLst>
              <a:gd name="adj" fmla="val 16667"/>
            </a:avLst>
          </a:prstGeom>
          <a:solidFill>
            <a:srgbClr val="CC0000">
              <a:alpha val="31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4259" name="AutoShape 3">
            <a:extLst>
              <a:ext uri="{FF2B5EF4-FFF2-40B4-BE49-F238E27FC236}">
                <a16:creationId xmlns:a16="http://schemas.microsoft.com/office/drawing/2014/main" id="{94471DA6-34A7-4BC9-80C7-1ABB63CD3352}"/>
              </a:ext>
            </a:extLst>
          </p:cNvPr>
          <p:cNvSpPr>
            <a:spLocks noChangeArrowheads="1"/>
          </p:cNvSpPr>
          <p:nvPr/>
        </p:nvSpPr>
        <p:spPr bwMode="auto">
          <a:xfrm>
            <a:off x="1377950" y="4143375"/>
            <a:ext cx="7597775" cy="504825"/>
          </a:xfrm>
          <a:prstGeom prst="roundRect">
            <a:avLst>
              <a:gd name="adj" fmla="val 16667"/>
            </a:avLst>
          </a:prstGeom>
          <a:solidFill>
            <a:schemeClr val="accent1">
              <a:alpha val="53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224260" name="Rectangle 4">
            <a:extLst>
              <a:ext uri="{FF2B5EF4-FFF2-40B4-BE49-F238E27FC236}">
                <a16:creationId xmlns:a16="http://schemas.microsoft.com/office/drawing/2014/main" id="{35652640-A0BF-473D-97BE-9DED07EF45D6}"/>
              </a:ext>
            </a:extLst>
          </p:cNvPr>
          <p:cNvSpPr>
            <a:spLocks noGrp="1" noChangeArrowheads="1"/>
          </p:cNvSpPr>
          <p:nvPr>
            <p:ph type="title"/>
          </p:nvPr>
        </p:nvSpPr>
        <p:spPr>
          <a:xfrm>
            <a:off x="341313" y="71438"/>
            <a:ext cx="8229600" cy="906462"/>
          </a:xfrm>
        </p:spPr>
        <p:txBody>
          <a:bodyPr>
            <a:normAutofit fontScale="90000"/>
          </a:bodyPr>
          <a:lstStyle/>
          <a:p>
            <a:r>
              <a:rPr lang="en-US" altLang="en-PK" sz="3600"/>
              <a:t>Comparisons and Exchanges in Insertion Sort</a:t>
            </a:r>
          </a:p>
        </p:txBody>
      </p:sp>
      <p:sp>
        <p:nvSpPr>
          <p:cNvPr id="224261" name="Rectangle 5">
            <a:extLst>
              <a:ext uri="{FF2B5EF4-FFF2-40B4-BE49-F238E27FC236}">
                <a16:creationId xmlns:a16="http://schemas.microsoft.com/office/drawing/2014/main" id="{FAF76CD8-1E81-4A8D-A8F2-D1243B774173}"/>
              </a:ext>
            </a:extLst>
          </p:cNvPr>
          <p:cNvSpPr>
            <a:spLocks noGrp="1" noChangeArrowheads="1"/>
          </p:cNvSpPr>
          <p:nvPr>
            <p:ph type="body" idx="1"/>
          </p:nvPr>
        </p:nvSpPr>
        <p:spPr>
          <a:xfrm>
            <a:off x="198438" y="1214438"/>
            <a:ext cx="6624637" cy="5418137"/>
          </a:xfrm>
        </p:spPr>
        <p:txBody>
          <a:bodyPr>
            <a:normAutofit lnSpcReduction="10000"/>
          </a:bodyPr>
          <a:lstStyle/>
          <a:p>
            <a:pPr>
              <a:lnSpc>
                <a:spcPct val="130000"/>
              </a:lnSpc>
              <a:buFontTx/>
              <a:buNone/>
            </a:pPr>
            <a:r>
              <a:rPr lang="en-US" altLang="en-PK">
                <a:solidFill>
                  <a:schemeClr val="tx1"/>
                </a:solidFill>
              </a:rPr>
              <a:t>INSERTION-SORT</a:t>
            </a:r>
            <a:r>
              <a:rPr lang="en-US" altLang="en-PK" i="1">
                <a:solidFill>
                  <a:schemeClr val="tx1"/>
                </a:solidFill>
              </a:rPr>
              <a:t>(A)</a:t>
            </a:r>
          </a:p>
          <a:p>
            <a:pPr>
              <a:lnSpc>
                <a:spcPct val="130000"/>
              </a:lnSpc>
              <a:buFontTx/>
              <a:buNone/>
            </a:pPr>
            <a:r>
              <a:rPr lang="en-US" altLang="en-PK" b="1">
                <a:solidFill>
                  <a:schemeClr val="tx1"/>
                </a:solidFill>
              </a:rPr>
              <a:t>	</a:t>
            </a:r>
            <a:r>
              <a:rPr lang="en-US" altLang="en-PK" sz="2400" b="1">
                <a:solidFill>
                  <a:schemeClr val="tx1"/>
                </a:solidFill>
              </a:rPr>
              <a:t>for </a:t>
            </a:r>
            <a:r>
              <a:rPr lang="en-US" altLang="en-PK" sz="2400">
                <a:solidFill>
                  <a:schemeClr val="tx1"/>
                </a:solidFill>
              </a:rPr>
              <a:t>j ← 2 </a:t>
            </a:r>
            <a:r>
              <a:rPr lang="en-US" altLang="en-PK" sz="2400" b="1">
                <a:solidFill>
                  <a:schemeClr val="tx1"/>
                </a:solidFill>
              </a:rPr>
              <a:t>to </a:t>
            </a:r>
            <a:r>
              <a:rPr lang="en-US" altLang="en-PK" sz="2400">
                <a:solidFill>
                  <a:schemeClr val="tx1"/>
                </a:solidFill>
              </a:rPr>
              <a:t>n</a:t>
            </a:r>
          </a:p>
          <a:p>
            <a:pPr>
              <a:lnSpc>
                <a:spcPct val="130000"/>
              </a:lnSpc>
              <a:buFontTx/>
              <a:buNone/>
            </a:pPr>
            <a:r>
              <a:rPr lang="en-US" altLang="en-PK" sz="2400" b="1">
                <a:solidFill>
                  <a:schemeClr val="tx1"/>
                </a:solidFill>
              </a:rPr>
              <a:t>		do </a:t>
            </a:r>
            <a:r>
              <a:rPr lang="en-US" altLang="en-PK" sz="2400">
                <a:solidFill>
                  <a:schemeClr val="tx1"/>
                </a:solidFill>
              </a:rPr>
              <a:t>key ← A[ j ]</a:t>
            </a:r>
          </a:p>
          <a:p>
            <a:pPr>
              <a:lnSpc>
                <a:spcPct val="130000"/>
              </a:lnSpc>
              <a:buFontTx/>
              <a:buNone/>
            </a:pPr>
            <a:r>
              <a:rPr lang="en-US" altLang="en-PK" sz="2000">
                <a:solidFill>
                  <a:schemeClr val="tx1"/>
                </a:solidFill>
              </a:rPr>
              <a:t>		  Insert A[ j ] into the sorted sequence A[1 . . j -1]</a:t>
            </a:r>
          </a:p>
          <a:p>
            <a:pPr>
              <a:lnSpc>
                <a:spcPct val="130000"/>
              </a:lnSpc>
              <a:buFontTx/>
              <a:buNone/>
            </a:pPr>
            <a:r>
              <a:rPr lang="en-US" altLang="en-PK">
                <a:solidFill>
                  <a:schemeClr val="tx1"/>
                </a:solidFill>
              </a:rPr>
              <a:t>		     </a:t>
            </a:r>
            <a:r>
              <a:rPr lang="en-US" altLang="en-PK" sz="2400">
                <a:solidFill>
                  <a:schemeClr val="tx1"/>
                </a:solidFill>
              </a:rPr>
              <a:t>i ← j - 1</a:t>
            </a:r>
          </a:p>
          <a:p>
            <a:pPr>
              <a:lnSpc>
                <a:spcPct val="130000"/>
              </a:lnSpc>
              <a:buFontTx/>
              <a:buNone/>
            </a:pPr>
            <a:r>
              <a:rPr lang="en-US" altLang="en-PK" sz="2400" b="1">
                <a:solidFill>
                  <a:schemeClr val="tx1"/>
                </a:solidFill>
              </a:rPr>
              <a:t>		     while </a:t>
            </a:r>
            <a:r>
              <a:rPr lang="en-US" altLang="en-PK" sz="2400">
                <a:solidFill>
                  <a:schemeClr val="tx1"/>
                </a:solidFill>
              </a:rPr>
              <a:t>i &gt; 0 and A[i] &gt; key</a:t>
            </a:r>
          </a:p>
          <a:p>
            <a:pPr>
              <a:lnSpc>
                <a:spcPct val="130000"/>
              </a:lnSpc>
              <a:buFontTx/>
              <a:buNone/>
            </a:pPr>
            <a:r>
              <a:rPr lang="en-US" altLang="en-PK" sz="2400">
                <a:solidFill>
                  <a:schemeClr val="tx1"/>
                </a:solidFill>
              </a:rPr>
              <a:t>			</a:t>
            </a:r>
            <a:r>
              <a:rPr lang="en-US" altLang="en-PK" sz="2400" b="1">
                <a:solidFill>
                  <a:schemeClr val="tx1"/>
                </a:solidFill>
              </a:rPr>
              <a:t>do </a:t>
            </a:r>
            <a:r>
              <a:rPr lang="en-US" altLang="en-PK" sz="2400">
                <a:solidFill>
                  <a:schemeClr val="tx1"/>
                </a:solidFill>
              </a:rPr>
              <a:t>A[i + 1] ← A[i]</a:t>
            </a:r>
          </a:p>
          <a:p>
            <a:pPr>
              <a:lnSpc>
                <a:spcPct val="130000"/>
              </a:lnSpc>
              <a:buFontTx/>
              <a:buNone/>
            </a:pPr>
            <a:r>
              <a:rPr lang="en-US" altLang="en-PK" sz="2400">
                <a:solidFill>
                  <a:schemeClr val="tx1"/>
                </a:solidFill>
              </a:rPr>
              <a:t>			      i ← i – 1</a:t>
            </a:r>
          </a:p>
          <a:p>
            <a:pPr>
              <a:lnSpc>
                <a:spcPct val="130000"/>
              </a:lnSpc>
              <a:buFontTx/>
              <a:buNone/>
            </a:pPr>
            <a:r>
              <a:rPr lang="en-US" altLang="en-PK" sz="2400">
                <a:solidFill>
                  <a:schemeClr val="tx1"/>
                </a:solidFill>
              </a:rPr>
              <a:t>		     A[i + 1] ← key</a:t>
            </a:r>
            <a:endParaRPr lang="en-US" altLang="en-PK" sz="2400"/>
          </a:p>
        </p:txBody>
      </p:sp>
      <p:sp>
        <p:nvSpPr>
          <p:cNvPr id="224262" name="Rectangle 6">
            <a:extLst>
              <a:ext uri="{FF2B5EF4-FFF2-40B4-BE49-F238E27FC236}">
                <a16:creationId xmlns:a16="http://schemas.microsoft.com/office/drawing/2014/main" id="{9EC5B02A-B624-4266-AA45-4925A7573D63}"/>
              </a:ext>
            </a:extLst>
          </p:cNvPr>
          <p:cNvSpPr>
            <a:spLocks noChangeArrowheads="1"/>
          </p:cNvSpPr>
          <p:nvPr/>
        </p:nvSpPr>
        <p:spPr bwMode="auto">
          <a:xfrm>
            <a:off x="6462713" y="1250950"/>
            <a:ext cx="21336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accent2"/>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accent2"/>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fontAlgn="base">
              <a:spcBef>
                <a:spcPct val="20000"/>
              </a:spcBef>
              <a:spcAft>
                <a:spcPct val="0"/>
              </a:spcAft>
              <a:buChar char="»"/>
              <a:defRPr sz="1400">
                <a:solidFill>
                  <a:schemeClr val="tx1"/>
                </a:solidFill>
                <a:latin typeface="Arial" panose="020B0604020202020204" pitchFamily="34" charset="0"/>
              </a:defRPr>
            </a:lvl6pPr>
            <a:lvl7pPr marL="2971800" indent="-228600" fontAlgn="base">
              <a:spcBef>
                <a:spcPct val="20000"/>
              </a:spcBef>
              <a:spcAft>
                <a:spcPct val="0"/>
              </a:spcAft>
              <a:buChar char="»"/>
              <a:defRPr sz="1400">
                <a:solidFill>
                  <a:schemeClr val="tx1"/>
                </a:solidFill>
                <a:latin typeface="Arial" panose="020B0604020202020204" pitchFamily="34" charset="0"/>
              </a:defRPr>
            </a:lvl7pPr>
            <a:lvl8pPr marL="3429000" indent="-228600" fontAlgn="base">
              <a:spcBef>
                <a:spcPct val="20000"/>
              </a:spcBef>
              <a:spcAft>
                <a:spcPct val="0"/>
              </a:spcAft>
              <a:buChar char="»"/>
              <a:defRPr sz="1400">
                <a:solidFill>
                  <a:schemeClr val="tx1"/>
                </a:solidFill>
                <a:latin typeface="Arial" panose="020B0604020202020204" pitchFamily="34" charset="0"/>
              </a:defRPr>
            </a:lvl8pPr>
            <a:lvl9pPr marL="3886200" indent="-228600" fontAlgn="base">
              <a:spcBef>
                <a:spcPct val="20000"/>
              </a:spcBef>
              <a:spcAft>
                <a:spcPct val="0"/>
              </a:spcAft>
              <a:buChar char="»"/>
              <a:defRPr sz="1400">
                <a:solidFill>
                  <a:schemeClr val="tx1"/>
                </a:solidFill>
                <a:latin typeface="Arial" panose="020B0604020202020204" pitchFamily="34" charset="0"/>
              </a:defRPr>
            </a:lvl9pPr>
          </a:lstStyle>
          <a:p>
            <a:pPr>
              <a:lnSpc>
                <a:spcPct val="130000"/>
              </a:lnSpc>
              <a:buFontTx/>
              <a:buNone/>
            </a:pPr>
            <a:r>
              <a:rPr lang="en-US" altLang="en-PK" sz="2800">
                <a:solidFill>
                  <a:schemeClr val="tx1"/>
                </a:solidFill>
              </a:rPr>
              <a:t>cost	 times</a:t>
            </a:r>
          </a:p>
          <a:p>
            <a:pPr>
              <a:lnSpc>
                <a:spcPct val="130000"/>
              </a:lnSpc>
              <a:buFontTx/>
              <a:buNone/>
            </a:pPr>
            <a:r>
              <a:rPr lang="en-US" altLang="en-PK">
                <a:solidFill>
                  <a:schemeClr val="tx1"/>
                </a:solidFill>
              </a:rPr>
              <a:t> </a:t>
            </a: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1</a:t>
            </a:r>
            <a:r>
              <a:rPr lang="en-US" altLang="en-PK">
                <a:solidFill>
                  <a:schemeClr val="tx1"/>
                </a:solidFill>
                <a:latin typeface="Comic Sans MS" panose="030F0702030302020204" pitchFamily="66" charset="0"/>
              </a:rPr>
              <a:t>          n</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2</a:t>
            </a:r>
            <a:r>
              <a:rPr lang="en-US" altLang="en-PK">
                <a:solidFill>
                  <a:schemeClr val="tx1"/>
                </a:solidFill>
                <a:latin typeface="Comic Sans MS" panose="030F0702030302020204" pitchFamily="66" charset="0"/>
              </a:rPr>
              <a:t> 	   n-1</a:t>
            </a:r>
          </a:p>
          <a:p>
            <a:pPr>
              <a:lnSpc>
                <a:spcPct val="130000"/>
              </a:lnSpc>
              <a:buFontTx/>
              <a:buNone/>
            </a:pPr>
            <a:r>
              <a:rPr lang="en-US" altLang="en-PK">
                <a:solidFill>
                  <a:schemeClr val="tx1"/>
                </a:solidFill>
                <a:latin typeface="Comic Sans MS" panose="030F0702030302020204" pitchFamily="66" charset="0"/>
              </a:rPr>
              <a:t>  0	   n-1</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4</a:t>
            </a:r>
            <a:r>
              <a:rPr lang="en-US" altLang="en-PK">
                <a:solidFill>
                  <a:schemeClr val="tx1"/>
                </a:solidFill>
                <a:latin typeface="Comic Sans MS" panose="030F0702030302020204" pitchFamily="66" charset="0"/>
              </a:rPr>
              <a:t>	   n-1</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5</a:t>
            </a:r>
            <a:r>
              <a:rPr lang="en-US" altLang="en-PK">
                <a:solidFill>
                  <a:schemeClr val="tx1"/>
                </a:solidFill>
                <a:latin typeface="Comic Sans MS" panose="030F0702030302020204" pitchFamily="66" charset="0"/>
              </a:rPr>
              <a:t>	</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6</a:t>
            </a:r>
            <a:r>
              <a:rPr lang="en-US" altLang="en-PK">
                <a:solidFill>
                  <a:schemeClr val="tx1"/>
                </a:solidFill>
                <a:latin typeface="Comic Sans MS" panose="030F0702030302020204" pitchFamily="66" charset="0"/>
              </a:rPr>
              <a:t> </a:t>
            </a: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7 </a:t>
            </a:r>
            <a:endParaRPr lang="en-US" altLang="en-PK">
              <a:solidFill>
                <a:schemeClr val="tx1"/>
              </a:solidFill>
              <a:latin typeface="Comic Sans MS" panose="030F0702030302020204" pitchFamily="66" charset="0"/>
            </a:endParaRPr>
          </a:p>
          <a:p>
            <a:pPr>
              <a:lnSpc>
                <a:spcPct val="130000"/>
              </a:lnSpc>
              <a:buFontTx/>
              <a:buNone/>
            </a:pPr>
            <a:r>
              <a:rPr lang="en-US" altLang="en-PK">
                <a:solidFill>
                  <a:schemeClr val="tx1"/>
                </a:solidFill>
                <a:latin typeface="Comic Sans MS" panose="030F0702030302020204" pitchFamily="66" charset="0"/>
              </a:rPr>
              <a:t>  c</a:t>
            </a:r>
            <a:r>
              <a:rPr lang="en-US" altLang="en-PK" baseline="-25000">
                <a:solidFill>
                  <a:schemeClr val="tx1"/>
                </a:solidFill>
                <a:latin typeface="Comic Sans MS" panose="030F0702030302020204" pitchFamily="66" charset="0"/>
              </a:rPr>
              <a:t>8</a:t>
            </a:r>
            <a:r>
              <a:rPr lang="en-US" altLang="en-PK">
                <a:solidFill>
                  <a:schemeClr val="tx1"/>
                </a:solidFill>
                <a:latin typeface="Comic Sans MS" panose="030F0702030302020204" pitchFamily="66" charset="0"/>
              </a:rPr>
              <a:t>	    n-1	</a:t>
            </a:r>
            <a:r>
              <a:rPr lang="en-US" altLang="en-PK">
                <a:solidFill>
                  <a:schemeClr val="tx1"/>
                </a:solidFill>
              </a:rPr>
              <a:t>   </a:t>
            </a:r>
            <a:endParaRPr lang="en-US" altLang="en-PK" baseline="-25000">
              <a:solidFill>
                <a:schemeClr val="tx1"/>
              </a:solidFill>
            </a:endParaRPr>
          </a:p>
        </p:txBody>
      </p:sp>
      <p:graphicFrame>
        <p:nvGraphicFramePr>
          <p:cNvPr id="224263" name="Object 7">
            <a:extLst>
              <a:ext uri="{FF2B5EF4-FFF2-40B4-BE49-F238E27FC236}">
                <a16:creationId xmlns:a16="http://schemas.microsoft.com/office/drawing/2014/main" id="{1D28A178-5A83-499A-9CDB-744374B0E74B}"/>
              </a:ext>
            </a:extLst>
          </p:cNvPr>
          <p:cNvGraphicFramePr>
            <a:graphicFrameLocks noChangeAspect="1"/>
          </p:cNvGraphicFramePr>
          <p:nvPr/>
        </p:nvGraphicFramePr>
        <p:xfrm>
          <a:off x="7694613" y="4084638"/>
          <a:ext cx="833437" cy="539750"/>
        </p:xfrm>
        <a:graphic>
          <a:graphicData uri="http://schemas.openxmlformats.org/presentationml/2006/ole">
            <mc:AlternateContent xmlns:mc="http://schemas.openxmlformats.org/markup-compatibility/2006">
              <mc:Choice xmlns:v="urn:schemas-microsoft-com:vml" Requires="v">
                <p:oleObj name="Equation" r:id="rId3" imgW="469800" imgH="304560" progId="Equation.3">
                  <p:embed/>
                </p:oleObj>
              </mc:Choice>
              <mc:Fallback>
                <p:oleObj name="Equation" r:id="rId3" imgW="469800" imgH="304560" progId="Equation.3">
                  <p:embed/>
                  <p:pic>
                    <p:nvPicPr>
                      <p:cNvPr id="224263" name="Object 7">
                        <a:extLst>
                          <a:ext uri="{FF2B5EF4-FFF2-40B4-BE49-F238E27FC236}">
                            <a16:creationId xmlns:a16="http://schemas.microsoft.com/office/drawing/2014/main" id="{1D28A178-5A83-499A-9CDB-744374B0E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4613" y="4084638"/>
                        <a:ext cx="833437"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4" name="Object 8">
            <a:extLst>
              <a:ext uri="{FF2B5EF4-FFF2-40B4-BE49-F238E27FC236}">
                <a16:creationId xmlns:a16="http://schemas.microsoft.com/office/drawing/2014/main" id="{AB4A88FB-8DA7-4789-96E8-E509F907C08B}"/>
              </a:ext>
            </a:extLst>
          </p:cNvPr>
          <p:cNvGraphicFramePr>
            <a:graphicFrameLocks noChangeAspect="1"/>
          </p:cNvGraphicFramePr>
          <p:nvPr/>
        </p:nvGraphicFramePr>
        <p:xfrm>
          <a:off x="7694613" y="4667250"/>
          <a:ext cx="1354137" cy="531813"/>
        </p:xfrm>
        <a:graphic>
          <a:graphicData uri="http://schemas.openxmlformats.org/presentationml/2006/ole">
            <mc:AlternateContent xmlns:mc="http://schemas.openxmlformats.org/markup-compatibility/2006">
              <mc:Choice xmlns:v="urn:schemas-microsoft-com:vml" Requires="v">
                <p:oleObj name="Equation" r:id="rId5" imgW="774360" imgH="304560" progId="Equation.3">
                  <p:embed/>
                </p:oleObj>
              </mc:Choice>
              <mc:Fallback>
                <p:oleObj name="Equation" r:id="rId5" imgW="774360" imgH="304560" progId="Equation.3">
                  <p:embed/>
                  <p:pic>
                    <p:nvPicPr>
                      <p:cNvPr id="224264" name="Object 8">
                        <a:extLst>
                          <a:ext uri="{FF2B5EF4-FFF2-40B4-BE49-F238E27FC236}">
                            <a16:creationId xmlns:a16="http://schemas.microsoft.com/office/drawing/2014/main" id="{AB4A88FB-8DA7-4789-96E8-E509F907C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613" y="4667250"/>
                        <a:ext cx="135413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5" name="Object 9">
            <a:extLst>
              <a:ext uri="{FF2B5EF4-FFF2-40B4-BE49-F238E27FC236}">
                <a16:creationId xmlns:a16="http://schemas.microsoft.com/office/drawing/2014/main" id="{43BE7A44-19AE-475F-B6F0-B2DD5D1F029D}"/>
              </a:ext>
            </a:extLst>
          </p:cNvPr>
          <p:cNvGraphicFramePr>
            <a:graphicFrameLocks noChangeAspect="1"/>
          </p:cNvGraphicFramePr>
          <p:nvPr/>
        </p:nvGraphicFramePr>
        <p:xfrm>
          <a:off x="7694613" y="5243513"/>
          <a:ext cx="1354137" cy="531812"/>
        </p:xfrm>
        <a:graphic>
          <a:graphicData uri="http://schemas.openxmlformats.org/presentationml/2006/ole">
            <mc:AlternateContent xmlns:mc="http://schemas.openxmlformats.org/markup-compatibility/2006">
              <mc:Choice xmlns:v="urn:schemas-microsoft-com:vml" Requires="v">
                <p:oleObj name="Equation" r:id="rId7" imgW="774360" imgH="304560" progId="Equation.3">
                  <p:embed/>
                </p:oleObj>
              </mc:Choice>
              <mc:Fallback>
                <p:oleObj name="Equation" r:id="rId7" imgW="774360" imgH="304560" progId="Equation.3">
                  <p:embed/>
                  <p:pic>
                    <p:nvPicPr>
                      <p:cNvPr id="224265" name="Object 9">
                        <a:extLst>
                          <a:ext uri="{FF2B5EF4-FFF2-40B4-BE49-F238E27FC236}">
                            <a16:creationId xmlns:a16="http://schemas.microsoft.com/office/drawing/2014/main" id="{43BE7A44-19AE-475F-B6F0-B2DD5D1F02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4613" y="5243513"/>
                        <a:ext cx="135413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4266" name="Group 10">
            <a:extLst>
              <a:ext uri="{FF2B5EF4-FFF2-40B4-BE49-F238E27FC236}">
                <a16:creationId xmlns:a16="http://schemas.microsoft.com/office/drawing/2014/main" id="{86944384-406B-4FC5-9B73-7C8F2D9A7601}"/>
              </a:ext>
            </a:extLst>
          </p:cNvPr>
          <p:cNvGrpSpPr>
            <a:grpSpLocks/>
          </p:cNvGrpSpPr>
          <p:nvPr/>
        </p:nvGrpSpPr>
        <p:grpSpPr bwMode="auto">
          <a:xfrm>
            <a:off x="3633788" y="3565525"/>
            <a:ext cx="2933700" cy="831850"/>
            <a:chOff x="2289" y="2246"/>
            <a:chExt cx="1848" cy="524"/>
          </a:xfrm>
        </p:grpSpPr>
        <p:sp>
          <p:nvSpPr>
            <p:cNvPr id="224267" name="Text Box 11">
              <a:extLst>
                <a:ext uri="{FF2B5EF4-FFF2-40B4-BE49-F238E27FC236}">
                  <a16:creationId xmlns:a16="http://schemas.microsoft.com/office/drawing/2014/main" id="{A6118CC9-8DB1-420F-846F-20C952614959}"/>
                </a:ext>
              </a:extLst>
            </p:cNvPr>
            <p:cNvSpPr txBox="1">
              <a:spLocks noChangeArrowheads="1"/>
            </p:cNvSpPr>
            <p:nvPr/>
          </p:nvSpPr>
          <p:spPr bwMode="auto">
            <a:xfrm>
              <a:off x="2289" y="2246"/>
              <a:ext cx="18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CC0000"/>
                  </a:solidFill>
                  <a:sym typeface="Symbol" panose="05050102010706020507" pitchFamily="18" charset="2"/>
                </a:rPr>
                <a:t></a:t>
              </a:r>
              <a:r>
                <a:rPr lang="en-US" altLang="en-PK">
                  <a:sym typeface="Symbol" panose="05050102010706020507" pitchFamily="18" charset="2"/>
                </a:rPr>
                <a:t> </a:t>
              </a: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r>
                <a:rPr lang="en-US" altLang="en-PK" sz="2400">
                  <a:solidFill>
                    <a:srgbClr val="CC0000"/>
                  </a:solidFill>
                  <a:latin typeface="Comic Sans MS" panose="030F0702030302020204" pitchFamily="66" charset="0"/>
                  <a:sym typeface="Symbol" panose="05050102010706020507" pitchFamily="18" charset="2"/>
                </a:rPr>
                <a:t>comparisons</a:t>
              </a:r>
            </a:p>
          </p:txBody>
        </p:sp>
        <p:sp>
          <p:nvSpPr>
            <p:cNvPr id="224268" name="Freeform 12">
              <a:extLst>
                <a:ext uri="{FF2B5EF4-FFF2-40B4-BE49-F238E27FC236}">
                  <a16:creationId xmlns:a16="http://schemas.microsoft.com/office/drawing/2014/main" id="{97C36F54-DE77-4BC2-B982-72CDF2178577}"/>
                </a:ext>
              </a:extLst>
            </p:cNvPr>
            <p:cNvSpPr>
              <a:spLocks/>
            </p:cNvSpPr>
            <p:nvPr/>
          </p:nvSpPr>
          <p:spPr bwMode="auto">
            <a:xfrm>
              <a:off x="3536" y="2500"/>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grpSp>
        <p:nvGrpSpPr>
          <p:cNvPr id="224269" name="Group 13">
            <a:extLst>
              <a:ext uri="{FF2B5EF4-FFF2-40B4-BE49-F238E27FC236}">
                <a16:creationId xmlns:a16="http://schemas.microsoft.com/office/drawing/2014/main" id="{7950DBC2-CDF3-4E32-8D82-219CE9B5F10E}"/>
              </a:ext>
            </a:extLst>
          </p:cNvPr>
          <p:cNvGrpSpPr>
            <a:grpSpLocks/>
          </p:cNvGrpSpPr>
          <p:nvPr/>
        </p:nvGrpSpPr>
        <p:grpSpPr bwMode="auto">
          <a:xfrm>
            <a:off x="3913188" y="5016500"/>
            <a:ext cx="2684462" cy="777875"/>
            <a:chOff x="2465" y="3160"/>
            <a:chExt cx="1691" cy="490"/>
          </a:xfrm>
        </p:grpSpPr>
        <p:sp>
          <p:nvSpPr>
            <p:cNvPr id="224270" name="Text Box 14">
              <a:extLst>
                <a:ext uri="{FF2B5EF4-FFF2-40B4-BE49-F238E27FC236}">
                  <a16:creationId xmlns:a16="http://schemas.microsoft.com/office/drawing/2014/main" id="{7174015E-AA7B-425E-99FF-A4480DD174DA}"/>
                </a:ext>
              </a:extLst>
            </p:cNvPr>
            <p:cNvSpPr txBox="1">
              <a:spLocks noChangeArrowheads="1"/>
            </p:cNvSpPr>
            <p:nvPr/>
          </p:nvSpPr>
          <p:spPr bwMode="auto">
            <a:xfrm>
              <a:off x="2465" y="3323"/>
              <a:ext cx="1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solidFill>
                    <a:srgbClr val="CC0000"/>
                  </a:solidFill>
                  <a:sym typeface="Symbol" panose="05050102010706020507" pitchFamily="18" charset="2"/>
                </a:rPr>
                <a:t></a:t>
              </a:r>
              <a:r>
                <a:rPr lang="en-US" altLang="en-PK">
                  <a:sym typeface="Symbol" panose="05050102010706020507" pitchFamily="18" charset="2"/>
                </a:rPr>
                <a:t> </a:t>
              </a:r>
              <a:r>
                <a:rPr lang="en-US" altLang="en-PK" sz="2800">
                  <a:solidFill>
                    <a:srgbClr val="CC0000"/>
                  </a:solidFill>
                  <a:latin typeface="Comic Sans MS" panose="030F0702030302020204" pitchFamily="66" charset="0"/>
                  <a:sym typeface="Symbol" panose="05050102010706020507" pitchFamily="18" charset="2"/>
                </a:rPr>
                <a:t>n</a:t>
              </a:r>
              <a:r>
                <a:rPr lang="en-US" altLang="en-PK" sz="2800" baseline="30000">
                  <a:solidFill>
                    <a:srgbClr val="CC0000"/>
                  </a:solidFill>
                  <a:latin typeface="Comic Sans MS" panose="030F0702030302020204" pitchFamily="66" charset="0"/>
                  <a:sym typeface="Symbol" panose="05050102010706020507" pitchFamily="18" charset="2"/>
                </a:rPr>
                <a:t>2</a:t>
              </a:r>
              <a:r>
                <a:rPr lang="en-US" altLang="en-PK" sz="2800">
                  <a:solidFill>
                    <a:srgbClr val="CC0000"/>
                  </a:solidFill>
                  <a:latin typeface="Comic Sans MS" panose="030F0702030302020204" pitchFamily="66" charset="0"/>
                  <a:sym typeface="Symbol" panose="05050102010706020507" pitchFamily="18" charset="2"/>
                </a:rPr>
                <a:t>/2 </a:t>
              </a:r>
              <a:r>
                <a:rPr lang="en-US" altLang="en-PK" sz="2400">
                  <a:solidFill>
                    <a:srgbClr val="CC0000"/>
                  </a:solidFill>
                  <a:latin typeface="Comic Sans MS" panose="030F0702030302020204" pitchFamily="66" charset="0"/>
                  <a:sym typeface="Symbol" panose="05050102010706020507" pitchFamily="18" charset="2"/>
                </a:rPr>
                <a:t>exchanges</a:t>
              </a:r>
            </a:p>
          </p:txBody>
        </p:sp>
        <p:sp>
          <p:nvSpPr>
            <p:cNvPr id="224271" name="Freeform 15">
              <a:extLst>
                <a:ext uri="{FF2B5EF4-FFF2-40B4-BE49-F238E27FC236}">
                  <a16:creationId xmlns:a16="http://schemas.microsoft.com/office/drawing/2014/main" id="{79B4907B-9555-4083-AC13-75495789F5BD}"/>
                </a:ext>
              </a:extLst>
            </p:cNvPr>
            <p:cNvSpPr>
              <a:spLocks/>
            </p:cNvSpPr>
            <p:nvPr/>
          </p:nvSpPr>
          <p:spPr bwMode="auto">
            <a:xfrm rot="7371790" flipH="1">
              <a:off x="3755" y="3129"/>
              <a:ext cx="208" cy="270"/>
            </a:xfrm>
            <a:custGeom>
              <a:avLst/>
              <a:gdLst>
                <a:gd name="T0" fmla="*/ 0 w 208"/>
                <a:gd name="T1" fmla="*/ 0 h 270"/>
                <a:gd name="T2" fmla="*/ 171 w 208"/>
                <a:gd name="T3" fmla="*/ 110 h 270"/>
                <a:gd name="T4" fmla="*/ 208 w 208"/>
                <a:gd name="T5" fmla="*/ 270 h 270"/>
              </a:gdLst>
              <a:ahLst/>
              <a:cxnLst>
                <a:cxn ang="0">
                  <a:pos x="T0" y="T1"/>
                </a:cxn>
                <a:cxn ang="0">
                  <a:pos x="T2" y="T3"/>
                </a:cxn>
                <a:cxn ang="0">
                  <a:pos x="T4" y="T5"/>
                </a:cxn>
              </a:cxnLst>
              <a:rect l="0" t="0" r="r" b="b"/>
              <a:pathLst>
                <a:path w="208" h="270">
                  <a:moveTo>
                    <a:pt x="0" y="0"/>
                  </a:moveTo>
                  <a:cubicBezTo>
                    <a:pt x="68" y="32"/>
                    <a:pt x="136" y="65"/>
                    <a:pt x="171" y="110"/>
                  </a:cubicBezTo>
                  <a:cubicBezTo>
                    <a:pt x="206" y="155"/>
                    <a:pt x="207" y="212"/>
                    <a:pt x="208" y="270"/>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PK"/>
            </a:p>
          </p:txBody>
        </p:sp>
      </p:grpSp>
      <p:sp>
        <p:nvSpPr>
          <p:cNvPr id="2" name="Date Placeholder 1">
            <a:extLst>
              <a:ext uri="{FF2B5EF4-FFF2-40B4-BE49-F238E27FC236}">
                <a16:creationId xmlns:a16="http://schemas.microsoft.com/office/drawing/2014/main" id="{3F2C7DBC-7605-4216-BBB8-41510F194CA9}"/>
              </a:ext>
            </a:extLst>
          </p:cNvPr>
          <p:cNvSpPr>
            <a:spLocks noGrp="1"/>
          </p:cNvSpPr>
          <p:nvPr>
            <p:ph type="dt" sz="half" idx="10"/>
          </p:nvPr>
        </p:nvSpPr>
        <p:spPr/>
        <p:txBody>
          <a:bodyPr/>
          <a:lstStyle/>
          <a:p>
            <a:fld id="{5B1CDAB7-80D9-441B-A9F3-76ABFEEDBA1C}" type="datetime1">
              <a:rPr lang="en-US" smtClean="0"/>
              <a:t>12/26/2023</a:t>
            </a:fld>
            <a:endParaRPr lang="en-US"/>
          </a:p>
        </p:txBody>
      </p:sp>
    </p:spTree>
    <p:extLst>
      <p:ext uri="{BB962C8B-B14F-4D97-AF65-F5344CB8AC3E}">
        <p14:creationId xmlns:p14="http://schemas.microsoft.com/office/powerpoint/2010/main" val="1645786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42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42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4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B46C592-8D1F-4F61-B494-C980B363A508}"/>
              </a:ext>
            </a:extLst>
          </p:cNvPr>
          <p:cNvSpPr>
            <a:spLocks noGrp="1"/>
          </p:cNvSpPr>
          <p:nvPr>
            <p:ph type="sldNum" sz="quarter" idx="11"/>
          </p:nvPr>
        </p:nvSpPr>
        <p:spPr/>
        <p:txBody>
          <a:bodyPr/>
          <a:lstStyle/>
          <a:p>
            <a:fld id="{90BCE98F-EB09-48A5-840B-45D1F10A78ED}" type="slidenum">
              <a:rPr lang="en-US" altLang="en-PK"/>
              <a:pPr/>
              <a:t>33</a:t>
            </a:fld>
            <a:endParaRPr lang="en-US" altLang="en-PK"/>
          </a:p>
        </p:txBody>
      </p:sp>
      <p:sp>
        <p:nvSpPr>
          <p:cNvPr id="225282" name="Rectangle 2">
            <a:extLst>
              <a:ext uri="{FF2B5EF4-FFF2-40B4-BE49-F238E27FC236}">
                <a16:creationId xmlns:a16="http://schemas.microsoft.com/office/drawing/2014/main" id="{776760FB-4AB8-413A-A6C4-48204423A465}"/>
              </a:ext>
            </a:extLst>
          </p:cNvPr>
          <p:cNvSpPr>
            <a:spLocks noGrp="1" noChangeArrowheads="1"/>
          </p:cNvSpPr>
          <p:nvPr>
            <p:ph type="title"/>
          </p:nvPr>
        </p:nvSpPr>
        <p:spPr/>
        <p:txBody>
          <a:bodyPr/>
          <a:lstStyle/>
          <a:p>
            <a:r>
              <a:rPr lang="en-US" altLang="en-PK"/>
              <a:t>Insertion Sort - Summary</a:t>
            </a:r>
          </a:p>
        </p:txBody>
      </p:sp>
      <p:sp>
        <p:nvSpPr>
          <p:cNvPr id="225283" name="Rectangle 3">
            <a:extLst>
              <a:ext uri="{FF2B5EF4-FFF2-40B4-BE49-F238E27FC236}">
                <a16:creationId xmlns:a16="http://schemas.microsoft.com/office/drawing/2014/main" id="{A5784026-919B-4FF9-9C4E-0AE7B642E495}"/>
              </a:ext>
            </a:extLst>
          </p:cNvPr>
          <p:cNvSpPr>
            <a:spLocks noGrp="1" noChangeArrowheads="1"/>
          </p:cNvSpPr>
          <p:nvPr>
            <p:ph type="body" idx="1"/>
          </p:nvPr>
        </p:nvSpPr>
        <p:spPr/>
        <p:txBody>
          <a:bodyPr/>
          <a:lstStyle/>
          <a:p>
            <a:r>
              <a:rPr lang="en-US" altLang="en-PK"/>
              <a:t>Advantages</a:t>
            </a:r>
          </a:p>
          <a:p>
            <a:pPr lvl="1"/>
            <a:r>
              <a:rPr lang="en-US" altLang="en-PK"/>
              <a:t>Good running time for “almost sorted” arrays </a:t>
            </a:r>
            <a:r>
              <a:rPr lang="en-US" altLang="en-PK">
                <a:sym typeface="Symbol" panose="05050102010706020507" pitchFamily="18" charset="2"/>
              </a:rPr>
              <a:t>(n)</a:t>
            </a:r>
          </a:p>
          <a:p>
            <a:r>
              <a:rPr lang="en-US" altLang="en-PK">
                <a:sym typeface="Symbol" panose="05050102010706020507" pitchFamily="18" charset="2"/>
              </a:rPr>
              <a:t>Disadvantages</a:t>
            </a:r>
          </a:p>
          <a:p>
            <a:pPr lvl="1"/>
            <a:r>
              <a:rPr lang="en-US" altLang="en-PK">
                <a:solidFill>
                  <a:srgbClr val="CC0000"/>
                </a:solidFill>
                <a:latin typeface="Comic Sans MS" panose="030F0702030302020204" pitchFamily="66" charset="0"/>
                <a:sym typeface="Symbol" panose="05050102010706020507" pitchFamily="18" charset="2"/>
              </a:rPr>
              <a:t>(n</a:t>
            </a:r>
            <a:r>
              <a:rPr lang="en-US" altLang="en-PK" baseline="30000">
                <a:solidFill>
                  <a:srgbClr val="CC0000"/>
                </a:solidFill>
                <a:latin typeface="Comic Sans MS" panose="030F0702030302020204" pitchFamily="66" charset="0"/>
                <a:sym typeface="Symbol" panose="05050102010706020507" pitchFamily="18" charset="2"/>
              </a:rPr>
              <a:t>2</a:t>
            </a:r>
            <a:r>
              <a:rPr lang="en-US" altLang="en-PK">
                <a:solidFill>
                  <a:srgbClr val="CC0000"/>
                </a:solidFill>
                <a:latin typeface="Comic Sans MS" panose="030F0702030302020204" pitchFamily="66" charset="0"/>
                <a:sym typeface="Symbol" panose="05050102010706020507" pitchFamily="18" charset="2"/>
              </a:rPr>
              <a:t>)</a:t>
            </a:r>
            <a:r>
              <a:rPr lang="en-US" altLang="en-PK">
                <a:sym typeface="Symbol" panose="05050102010706020507" pitchFamily="18" charset="2"/>
              </a:rPr>
              <a:t> running time in </a:t>
            </a:r>
            <a:r>
              <a:rPr lang="en-US" altLang="en-PK">
                <a:solidFill>
                  <a:srgbClr val="CC0000"/>
                </a:solidFill>
                <a:sym typeface="Symbol" panose="05050102010706020507" pitchFamily="18" charset="2"/>
              </a:rPr>
              <a:t>worst</a:t>
            </a:r>
            <a:r>
              <a:rPr lang="en-US" altLang="en-PK">
                <a:sym typeface="Symbol" panose="05050102010706020507" pitchFamily="18" charset="2"/>
              </a:rPr>
              <a:t> and </a:t>
            </a:r>
            <a:r>
              <a:rPr lang="en-US" altLang="en-PK">
                <a:solidFill>
                  <a:srgbClr val="CC0000"/>
                </a:solidFill>
                <a:sym typeface="Symbol" panose="05050102010706020507" pitchFamily="18" charset="2"/>
              </a:rPr>
              <a:t>average</a:t>
            </a:r>
            <a:r>
              <a:rPr lang="en-US" altLang="en-PK">
                <a:sym typeface="Symbol" panose="05050102010706020507" pitchFamily="18" charset="2"/>
              </a:rPr>
              <a:t> case</a:t>
            </a:r>
          </a:p>
          <a:p>
            <a:pPr lvl="1"/>
            <a:r>
              <a:rPr lang="en-US" altLang="en-PK">
                <a:solidFill>
                  <a:srgbClr val="CC0000"/>
                </a:solidFill>
                <a:sym typeface="Symbol" panose="05050102010706020507" pitchFamily="18" charset="2"/>
              </a:rPr>
              <a:t> n</a:t>
            </a:r>
            <a:r>
              <a:rPr lang="en-US" altLang="en-PK" baseline="30000">
                <a:solidFill>
                  <a:srgbClr val="CC0000"/>
                </a:solidFill>
                <a:sym typeface="Symbol" panose="05050102010706020507" pitchFamily="18" charset="2"/>
              </a:rPr>
              <a:t>2</a:t>
            </a:r>
            <a:r>
              <a:rPr lang="en-US" altLang="en-PK">
                <a:solidFill>
                  <a:srgbClr val="CC0000"/>
                </a:solidFill>
                <a:sym typeface="Symbol" panose="05050102010706020507" pitchFamily="18" charset="2"/>
              </a:rPr>
              <a:t>/2</a:t>
            </a:r>
            <a:r>
              <a:rPr lang="en-US" altLang="en-PK">
                <a:sym typeface="Symbol" panose="05050102010706020507" pitchFamily="18" charset="2"/>
              </a:rPr>
              <a:t> </a:t>
            </a:r>
            <a:r>
              <a:rPr lang="en-US" altLang="en-PK">
                <a:solidFill>
                  <a:srgbClr val="CC0000"/>
                </a:solidFill>
                <a:sym typeface="Symbol" panose="05050102010706020507" pitchFamily="18" charset="2"/>
              </a:rPr>
              <a:t>comparisons</a:t>
            </a:r>
            <a:r>
              <a:rPr lang="en-US" altLang="en-PK">
                <a:sym typeface="Symbol" panose="05050102010706020507" pitchFamily="18" charset="2"/>
              </a:rPr>
              <a:t> and </a:t>
            </a:r>
            <a:r>
              <a:rPr lang="en-US" altLang="en-PK">
                <a:solidFill>
                  <a:srgbClr val="CC0000"/>
                </a:solidFill>
                <a:sym typeface="Symbol" panose="05050102010706020507" pitchFamily="18" charset="2"/>
              </a:rPr>
              <a:t>exchanges</a:t>
            </a:r>
            <a:endParaRPr lang="en-US" altLang="en-PK" baseline="30000">
              <a:solidFill>
                <a:srgbClr val="CC0000"/>
              </a:solidFill>
              <a:sym typeface="Symbol" panose="05050102010706020507" pitchFamily="18" charset="2"/>
            </a:endParaRPr>
          </a:p>
        </p:txBody>
      </p:sp>
      <p:sp>
        <p:nvSpPr>
          <p:cNvPr id="2" name="Date Placeholder 1">
            <a:extLst>
              <a:ext uri="{FF2B5EF4-FFF2-40B4-BE49-F238E27FC236}">
                <a16:creationId xmlns:a16="http://schemas.microsoft.com/office/drawing/2014/main" id="{127265EE-A70D-42FB-B109-9B3E00B2D4D4}"/>
              </a:ext>
            </a:extLst>
          </p:cNvPr>
          <p:cNvSpPr>
            <a:spLocks noGrp="1"/>
          </p:cNvSpPr>
          <p:nvPr>
            <p:ph type="dt" sz="half" idx="10"/>
          </p:nvPr>
        </p:nvSpPr>
        <p:spPr/>
        <p:txBody>
          <a:bodyPr/>
          <a:lstStyle/>
          <a:p>
            <a:fld id="{8256D71B-AF55-4876-9532-236A64D8185B}" type="datetime1">
              <a:rPr lang="en-US" smtClean="0"/>
              <a:t>12/26/2023</a:t>
            </a:fld>
            <a:endParaRPr lang="en-US"/>
          </a:p>
        </p:txBody>
      </p:sp>
    </p:spTree>
    <p:extLst>
      <p:ext uri="{BB962C8B-B14F-4D97-AF65-F5344CB8AC3E}">
        <p14:creationId xmlns:p14="http://schemas.microsoft.com/office/powerpoint/2010/main" val="263295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pic>
        <p:nvPicPr>
          <p:cNvPr id="4" name="Picture 3">
            <a:extLst>
              <a:ext uri="{FF2B5EF4-FFF2-40B4-BE49-F238E27FC236}">
                <a16:creationId xmlns:a16="http://schemas.microsoft.com/office/drawing/2014/main" id="{153D0142-F56C-8A45-A348-EC1CE33ECC5A}"/>
              </a:ext>
            </a:extLst>
          </p:cNvPr>
          <p:cNvPicPr>
            <a:picLocks noChangeAspect="1"/>
          </p:cNvPicPr>
          <p:nvPr/>
        </p:nvPicPr>
        <p:blipFill>
          <a:blip r:embed="rId2"/>
          <a:stretch>
            <a:fillRect/>
          </a:stretch>
        </p:blipFill>
        <p:spPr>
          <a:xfrm>
            <a:off x="6770314" y="4130892"/>
            <a:ext cx="1446826" cy="2046071"/>
          </a:xfrm>
          <a:prstGeom prst="rect">
            <a:avLst/>
          </a:prstGeom>
        </p:spPr>
      </p:pic>
      <p:sp>
        <p:nvSpPr>
          <p:cNvPr id="5" name="TextBox 4">
            <a:extLst>
              <a:ext uri="{FF2B5EF4-FFF2-40B4-BE49-F238E27FC236}">
                <a16:creationId xmlns:a16="http://schemas.microsoft.com/office/drawing/2014/main" id="{04F6CC9A-4957-3440-83B9-AD6ABF7B9F42}"/>
              </a:ext>
            </a:extLst>
          </p:cNvPr>
          <p:cNvSpPr txBox="1"/>
          <p:nvPr/>
        </p:nvSpPr>
        <p:spPr>
          <a:xfrm>
            <a:off x="6580314" y="5988733"/>
            <a:ext cx="1876277" cy="646331"/>
          </a:xfrm>
          <a:prstGeom prst="rect">
            <a:avLst/>
          </a:prstGeom>
          <a:noFill/>
        </p:spPr>
        <p:txBody>
          <a:bodyPr wrap="square" rtlCol="0">
            <a:spAutoFit/>
          </a:bodyPr>
          <a:lstStyle/>
          <a:p>
            <a:pPr algn="ctr"/>
            <a:r>
              <a:rPr lang="en-US" dirty="0">
                <a:solidFill>
                  <a:srgbClr val="7030A0"/>
                </a:solidFill>
              </a:rPr>
              <a:t>Plucky the Pedantic Penguin</a:t>
            </a:r>
          </a:p>
        </p:txBody>
      </p:sp>
      <p:sp>
        <p:nvSpPr>
          <p:cNvPr id="6" name="TextBox 5">
            <a:extLst>
              <a:ext uri="{FF2B5EF4-FFF2-40B4-BE49-F238E27FC236}">
                <a16:creationId xmlns:a16="http://schemas.microsoft.com/office/drawing/2014/main" id="{390E9B69-B911-DC46-9450-4953A45CF4E7}"/>
              </a:ext>
            </a:extLst>
          </p:cNvPr>
          <p:cNvSpPr txBox="1"/>
          <p:nvPr/>
        </p:nvSpPr>
        <p:spPr>
          <a:xfrm>
            <a:off x="4109012" y="3430126"/>
            <a:ext cx="3518704" cy="954107"/>
          </a:xfrm>
          <a:prstGeom prst="rect">
            <a:avLst/>
          </a:prstGeom>
          <a:noFill/>
        </p:spPr>
        <p:txBody>
          <a:bodyPr wrap="square" rtlCol="0">
            <a:spAutoFit/>
          </a:bodyPr>
          <a:lstStyle/>
          <a:p>
            <a:pPr algn="ctr"/>
            <a:r>
              <a:rPr lang="en-US" sz="2800" dirty="0">
                <a:solidFill>
                  <a:srgbClr val="7030A0"/>
                </a:solidFill>
              </a:rPr>
              <a:t>What does that mean???</a:t>
            </a:r>
          </a:p>
        </p:txBody>
      </p:sp>
      <p:sp>
        <p:nvSpPr>
          <p:cNvPr id="7" name="Date Placeholder 6">
            <a:extLst>
              <a:ext uri="{FF2B5EF4-FFF2-40B4-BE49-F238E27FC236}">
                <a16:creationId xmlns:a16="http://schemas.microsoft.com/office/drawing/2014/main" id="{141633D7-37F2-4E6B-BC69-FFC5C46553EE}"/>
              </a:ext>
            </a:extLst>
          </p:cNvPr>
          <p:cNvSpPr>
            <a:spLocks noGrp="1"/>
          </p:cNvSpPr>
          <p:nvPr>
            <p:ph type="dt" sz="half" idx="10"/>
          </p:nvPr>
        </p:nvSpPr>
        <p:spPr/>
        <p:txBody>
          <a:bodyPr/>
          <a:lstStyle/>
          <a:p>
            <a:fld id="{6A4BF613-EF7B-4403-907F-83768B39E48C}" type="datetime1">
              <a:rPr lang="en-US" smtClean="0"/>
              <a:t>12/26/2023</a:t>
            </a:fld>
            <a:endParaRPr lang="en-US"/>
          </a:p>
        </p:txBody>
      </p:sp>
      <p:sp>
        <p:nvSpPr>
          <p:cNvPr id="8" name="Slide Number Placeholder 7">
            <a:extLst>
              <a:ext uri="{FF2B5EF4-FFF2-40B4-BE49-F238E27FC236}">
                <a16:creationId xmlns:a16="http://schemas.microsoft.com/office/drawing/2014/main" id="{0969A3A0-7E07-470E-9F4F-5FF69A870024}"/>
              </a:ext>
            </a:extLst>
          </p:cNvPr>
          <p:cNvSpPr>
            <a:spLocks noGrp="1"/>
          </p:cNvSpPr>
          <p:nvPr>
            <p:ph type="sldNum" sz="quarter" idx="12"/>
          </p:nvPr>
        </p:nvSpPr>
        <p:spPr/>
        <p:txBody>
          <a:bodyPr/>
          <a:lstStyle/>
          <a:p>
            <a:fld id="{944B0CA4-3198-9940-9118-E85F445E1A6F}" type="slidenum">
              <a:rPr lang="en-US" smtClean="0"/>
              <a:t>34</a:t>
            </a:fld>
            <a:endParaRPr lang="en-US"/>
          </a:p>
        </p:txBody>
      </p:sp>
    </p:spTree>
    <p:extLst>
      <p:ext uri="{BB962C8B-B14F-4D97-AF65-F5344CB8AC3E}">
        <p14:creationId xmlns:p14="http://schemas.microsoft.com/office/powerpoint/2010/main" val="5380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6621-DD25-A84F-9EAA-73A7579EA29F}"/>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FE12689A-460F-3840-800C-803D4458E785}"/>
              </a:ext>
            </a:extLst>
          </p:cNvPr>
          <p:cNvSpPr>
            <a:spLocks noGrp="1"/>
          </p:cNvSpPr>
          <p:nvPr>
            <p:ph idx="1"/>
          </p:nvPr>
        </p:nvSpPr>
        <p:spPr/>
        <p:txBody>
          <a:bodyPr/>
          <a:lstStyle/>
          <a:p>
            <a:r>
              <a:rPr lang="en-US" dirty="0"/>
              <a:t>“Proof:” It just worked in this example:</a:t>
            </a:r>
          </a:p>
        </p:txBody>
      </p:sp>
      <p:grpSp>
        <p:nvGrpSpPr>
          <p:cNvPr id="65" name="Group 64">
            <a:extLst>
              <a:ext uri="{FF2B5EF4-FFF2-40B4-BE49-F238E27FC236}">
                <a16:creationId xmlns:a16="http://schemas.microsoft.com/office/drawing/2014/main" id="{4631D963-454F-394B-B229-3D7566C5450F}"/>
              </a:ext>
            </a:extLst>
          </p:cNvPr>
          <p:cNvGrpSpPr/>
          <p:nvPr/>
        </p:nvGrpSpPr>
        <p:grpSpPr>
          <a:xfrm>
            <a:off x="1838158" y="2757081"/>
            <a:ext cx="5467684" cy="3554818"/>
            <a:chOff x="400681" y="1538043"/>
            <a:chExt cx="7998320" cy="4715811"/>
          </a:xfrm>
        </p:grpSpPr>
        <p:grpSp>
          <p:nvGrpSpPr>
            <p:cNvPr id="4" name="Group 3">
              <a:extLst>
                <a:ext uri="{FF2B5EF4-FFF2-40B4-BE49-F238E27FC236}">
                  <a16:creationId xmlns:a16="http://schemas.microsoft.com/office/drawing/2014/main" id="{2D296C76-CBE6-9A4C-91DC-86853D5EDF95}"/>
                </a:ext>
              </a:extLst>
            </p:cNvPr>
            <p:cNvGrpSpPr/>
            <p:nvPr/>
          </p:nvGrpSpPr>
          <p:grpSpPr>
            <a:xfrm>
              <a:off x="400681" y="2837806"/>
              <a:ext cx="3219372" cy="595311"/>
              <a:chOff x="1583251" y="3296092"/>
              <a:chExt cx="3587074" cy="705202"/>
            </a:xfrm>
          </p:grpSpPr>
          <p:sp>
            <p:nvSpPr>
              <p:cNvPr id="5" name="Rectangle 4">
                <a:extLst>
                  <a:ext uri="{FF2B5EF4-FFF2-40B4-BE49-F238E27FC236}">
                    <a16:creationId xmlns:a16="http://schemas.microsoft.com/office/drawing/2014/main" id="{397BA51F-3A14-5445-AC5A-A85A788A4737}"/>
                  </a:ext>
                </a:extLst>
              </p:cNvPr>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a:extLst>
                  <a:ext uri="{FF2B5EF4-FFF2-40B4-BE49-F238E27FC236}">
                    <a16:creationId xmlns:a16="http://schemas.microsoft.com/office/drawing/2014/main" id="{C024BE10-D884-3E47-9345-619AEBBCBD02}"/>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a:extLst>
                  <a:ext uri="{FF2B5EF4-FFF2-40B4-BE49-F238E27FC236}">
                    <a16:creationId xmlns:a16="http://schemas.microsoft.com/office/drawing/2014/main" id="{475A0D27-2FD2-E545-A155-D9653A7F6198}"/>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a:extLst>
                  <a:ext uri="{FF2B5EF4-FFF2-40B4-BE49-F238E27FC236}">
                    <a16:creationId xmlns:a16="http://schemas.microsoft.com/office/drawing/2014/main" id="{6CC950C8-7034-B148-A0B9-9FB703A6AB69}"/>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a:extLst>
                  <a:ext uri="{FF2B5EF4-FFF2-40B4-BE49-F238E27FC236}">
                    <a16:creationId xmlns:a16="http://schemas.microsoft.com/office/drawing/2014/main" id="{240153D1-FAFD-EE47-A602-4F534EC1666F}"/>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a:extLst>
                <a:ext uri="{FF2B5EF4-FFF2-40B4-BE49-F238E27FC236}">
                  <a16:creationId xmlns:a16="http://schemas.microsoft.com/office/drawing/2014/main" id="{52306CEE-1B26-A840-9A6B-BB0C7D3197F3}"/>
                </a:ext>
              </a:extLst>
            </p:cNvPr>
            <p:cNvGrpSpPr/>
            <p:nvPr/>
          </p:nvGrpSpPr>
          <p:grpSpPr>
            <a:xfrm>
              <a:off x="400681" y="3578127"/>
              <a:ext cx="3219372" cy="595311"/>
              <a:chOff x="1583251" y="3296092"/>
              <a:chExt cx="3587074" cy="705202"/>
            </a:xfrm>
          </p:grpSpPr>
          <p:sp>
            <p:nvSpPr>
              <p:cNvPr id="11" name="Rectangle 10">
                <a:extLst>
                  <a:ext uri="{FF2B5EF4-FFF2-40B4-BE49-F238E27FC236}">
                    <a16:creationId xmlns:a16="http://schemas.microsoft.com/office/drawing/2014/main" id="{2D884723-5489-D848-ACF3-051C1462706C}"/>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a:extLst>
                  <a:ext uri="{FF2B5EF4-FFF2-40B4-BE49-F238E27FC236}">
                    <a16:creationId xmlns:a16="http://schemas.microsoft.com/office/drawing/2014/main" id="{14EBD7B4-56BE-9543-96D8-D64D35FC14DF}"/>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a:extLst>
                  <a:ext uri="{FF2B5EF4-FFF2-40B4-BE49-F238E27FC236}">
                    <a16:creationId xmlns:a16="http://schemas.microsoft.com/office/drawing/2014/main" id="{C6EAD25A-C155-E944-9906-22CD49ECBBA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a:extLst>
                  <a:ext uri="{FF2B5EF4-FFF2-40B4-BE49-F238E27FC236}">
                    <a16:creationId xmlns:a16="http://schemas.microsoft.com/office/drawing/2014/main" id="{1E2B06E8-7558-E249-B630-34912DBCFA2A}"/>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a:extLst>
                  <a:ext uri="{FF2B5EF4-FFF2-40B4-BE49-F238E27FC236}">
                    <a16:creationId xmlns:a16="http://schemas.microsoft.com/office/drawing/2014/main" id="{FEF5221D-76FF-784D-B404-8DD086024E8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a:extLst>
                <a:ext uri="{FF2B5EF4-FFF2-40B4-BE49-F238E27FC236}">
                  <a16:creationId xmlns:a16="http://schemas.microsoft.com/office/drawing/2014/main" id="{E464150F-840A-EC47-B85B-ECCE16BDD437}"/>
                </a:ext>
              </a:extLst>
            </p:cNvPr>
            <p:cNvGrpSpPr/>
            <p:nvPr/>
          </p:nvGrpSpPr>
          <p:grpSpPr>
            <a:xfrm>
              <a:off x="400681" y="4918223"/>
              <a:ext cx="3219372" cy="595311"/>
              <a:chOff x="1583251" y="3296092"/>
              <a:chExt cx="3587074" cy="705202"/>
            </a:xfrm>
          </p:grpSpPr>
          <p:sp>
            <p:nvSpPr>
              <p:cNvPr id="17" name="Rectangle 16">
                <a:extLst>
                  <a:ext uri="{FF2B5EF4-FFF2-40B4-BE49-F238E27FC236}">
                    <a16:creationId xmlns:a16="http://schemas.microsoft.com/office/drawing/2014/main" id="{6E104752-5A4B-BC4E-95AF-412378EC5D83}"/>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a:extLst>
                  <a:ext uri="{FF2B5EF4-FFF2-40B4-BE49-F238E27FC236}">
                    <a16:creationId xmlns:a16="http://schemas.microsoft.com/office/drawing/2014/main" id="{DFFFEC9F-151C-0641-A5CB-48D55C3D1F1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a:extLst>
                  <a:ext uri="{FF2B5EF4-FFF2-40B4-BE49-F238E27FC236}">
                    <a16:creationId xmlns:a16="http://schemas.microsoft.com/office/drawing/2014/main" id="{7D335A87-3567-0F46-90C0-A74BBCD2130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a:extLst>
                  <a:ext uri="{FF2B5EF4-FFF2-40B4-BE49-F238E27FC236}">
                    <a16:creationId xmlns:a16="http://schemas.microsoft.com/office/drawing/2014/main" id="{BC71EE8D-E526-3149-9D24-591850DC09AE}"/>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a:extLst>
                  <a:ext uri="{FF2B5EF4-FFF2-40B4-BE49-F238E27FC236}">
                    <a16:creationId xmlns:a16="http://schemas.microsoft.com/office/drawing/2014/main" id="{D74E5EA6-0FDF-7344-A51E-D21EB97CAA5D}"/>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a:extLst>
                <a:ext uri="{FF2B5EF4-FFF2-40B4-BE49-F238E27FC236}">
                  <a16:creationId xmlns:a16="http://schemas.microsoft.com/office/drawing/2014/main" id="{950A0E54-6C5B-204E-A219-ECEC65FA097F}"/>
                </a:ext>
              </a:extLst>
            </p:cNvPr>
            <p:cNvGrpSpPr/>
            <p:nvPr/>
          </p:nvGrpSpPr>
          <p:grpSpPr>
            <a:xfrm>
              <a:off x="406798" y="5648473"/>
              <a:ext cx="3219372" cy="595311"/>
              <a:chOff x="1583251" y="3296092"/>
              <a:chExt cx="3587074" cy="705202"/>
            </a:xfrm>
          </p:grpSpPr>
          <p:sp>
            <p:nvSpPr>
              <p:cNvPr id="23" name="Rectangle 22">
                <a:extLst>
                  <a:ext uri="{FF2B5EF4-FFF2-40B4-BE49-F238E27FC236}">
                    <a16:creationId xmlns:a16="http://schemas.microsoft.com/office/drawing/2014/main" id="{F289EC31-9415-F847-AF8F-B9FF4F3D98D2}"/>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a:extLst>
                  <a:ext uri="{FF2B5EF4-FFF2-40B4-BE49-F238E27FC236}">
                    <a16:creationId xmlns:a16="http://schemas.microsoft.com/office/drawing/2014/main" id="{570893E8-F5FB-3741-BC42-5FFDEEDFFB73}"/>
                  </a:ext>
                </a:extLst>
              </p:cNvPr>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a:extLst>
                  <a:ext uri="{FF2B5EF4-FFF2-40B4-BE49-F238E27FC236}">
                    <a16:creationId xmlns:a16="http://schemas.microsoft.com/office/drawing/2014/main" id="{95C6CA9B-2628-F542-AC7A-400131167500}"/>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a:extLst>
                  <a:ext uri="{FF2B5EF4-FFF2-40B4-BE49-F238E27FC236}">
                    <a16:creationId xmlns:a16="http://schemas.microsoft.com/office/drawing/2014/main" id="{A71B0DAA-A720-974D-BBA6-4FF57408F1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a:extLst>
                  <a:ext uri="{FF2B5EF4-FFF2-40B4-BE49-F238E27FC236}">
                    <a16:creationId xmlns:a16="http://schemas.microsoft.com/office/drawing/2014/main" id="{BF5C6B7B-10BD-E947-A4A8-A912742C07B1}"/>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a:extLst>
                <a:ext uri="{FF2B5EF4-FFF2-40B4-BE49-F238E27FC236}">
                  <a16:creationId xmlns:a16="http://schemas.microsoft.com/office/drawing/2014/main" id="{B6A237B2-0D2D-E44A-B9F1-A7550DB9F112}"/>
                </a:ext>
              </a:extLst>
            </p:cNvPr>
            <p:cNvGrpSpPr/>
            <p:nvPr/>
          </p:nvGrpSpPr>
          <p:grpSpPr>
            <a:xfrm>
              <a:off x="5179629" y="2837805"/>
              <a:ext cx="3219372" cy="595311"/>
              <a:chOff x="1583251" y="3296092"/>
              <a:chExt cx="3587074" cy="705202"/>
            </a:xfrm>
          </p:grpSpPr>
          <p:sp>
            <p:nvSpPr>
              <p:cNvPr id="29" name="Rectangle 28">
                <a:extLst>
                  <a:ext uri="{FF2B5EF4-FFF2-40B4-BE49-F238E27FC236}">
                    <a16:creationId xmlns:a16="http://schemas.microsoft.com/office/drawing/2014/main" id="{30BB93CE-F625-3A47-853D-9C260753CAB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a:extLst>
                  <a:ext uri="{FF2B5EF4-FFF2-40B4-BE49-F238E27FC236}">
                    <a16:creationId xmlns:a16="http://schemas.microsoft.com/office/drawing/2014/main" id="{747BBCAF-7E27-8F48-BC95-03B409FA75A9}"/>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a:extLst>
                  <a:ext uri="{FF2B5EF4-FFF2-40B4-BE49-F238E27FC236}">
                    <a16:creationId xmlns:a16="http://schemas.microsoft.com/office/drawing/2014/main" id="{AB83A60D-5622-7E4B-A546-EAC8397A203F}"/>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a:extLst>
                  <a:ext uri="{FF2B5EF4-FFF2-40B4-BE49-F238E27FC236}">
                    <a16:creationId xmlns:a16="http://schemas.microsoft.com/office/drawing/2014/main" id="{C390F124-2E59-9E43-A98C-918F997A3692}"/>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a:extLst>
                  <a:ext uri="{FF2B5EF4-FFF2-40B4-BE49-F238E27FC236}">
                    <a16:creationId xmlns:a16="http://schemas.microsoft.com/office/drawing/2014/main" id="{4970945C-1865-714E-951C-C62139A94F1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a:extLst>
                <a:ext uri="{FF2B5EF4-FFF2-40B4-BE49-F238E27FC236}">
                  <a16:creationId xmlns:a16="http://schemas.microsoft.com/office/drawing/2014/main" id="{B78856A6-3765-6E4F-A11E-00E24E6E446C}"/>
                </a:ext>
              </a:extLst>
            </p:cNvPr>
            <p:cNvGrpSpPr/>
            <p:nvPr/>
          </p:nvGrpSpPr>
          <p:grpSpPr>
            <a:xfrm>
              <a:off x="5179629" y="3568056"/>
              <a:ext cx="3219372" cy="595311"/>
              <a:chOff x="1583251" y="3296092"/>
              <a:chExt cx="3587074" cy="705202"/>
            </a:xfrm>
          </p:grpSpPr>
          <p:sp>
            <p:nvSpPr>
              <p:cNvPr id="35" name="Rectangle 34">
                <a:extLst>
                  <a:ext uri="{FF2B5EF4-FFF2-40B4-BE49-F238E27FC236}">
                    <a16:creationId xmlns:a16="http://schemas.microsoft.com/office/drawing/2014/main" id="{D64EBFCB-FD15-D64D-9608-69F5181BA5F0}"/>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a:extLst>
                  <a:ext uri="{FF2B5EF4-FFF2-40B4-BE49-F238E27FC236}">
                    <a16:creationId xmlns:a16="http://schemas.microsoft.com/office/drawing/2014/main" id="{CA70E0D6-908D-7C4F-8603-0A546492C038}"/>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a:extLst>
                  <a:ext uri="{FF2B5EF4-FFF2-40B4-BE49-F238E27FC236}">
                    <a16:creationId xmlns:a16="http://schemas.microsoft.com/office/drawing/2014/main" id="{30A7425B-5ABB-2447-8CE8-D53659B055A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a:extLst>
                  <a:ext uri="{FF2B5EF4-FFF2-40B4-BE49-F238E27FC236}">
                    <a16:creationId xmlns:a16="http://schemas.microsoft.com/office/drawing/2014/main" id="{ABDD04CA-2C57-1948-8075-07D4B6412BFF}"/>
                  </a:ext>
                </a:extLst>
              </p:cNvPr>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a:extLst>
                  <a:ext uri="{FF2B5EF4-FFF2-40B4-BE49-F238E27FC236}">
                    <a16:creationId xmlns:a16="http://schemas.microsoft.com/office/drawing/2014/main" id="{6734D6C2-EB64-BE4F-A708-61A389C26B35}"/>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0" name="Group 39">
              <a:extLst>
                <a:ext uri="{FF2B5EF4-FFF2-40B4-BE49-F238E27FC236}">
                  <a16:creationId xmlns:a16="http://schemas.microsoft.com/office/drawing/2014/main" id="{2876963C-4DC3-AB48-A2D8-AFEAF5B015F8}"/>
                </a:ext>
              </a:extLst>
            </p:cNvPr>
            <p:cNvGrpSpPr/>
            <p:nvPr/>
          </p:nvGrpSpPr>
          <p:grpSpPr>
            <a:xfrm>
              <a:off x="5179629" y="4918222"/>
              <a:ext cx="3219372" cy="595311"/>
              <a:chOff x="1583251" y="3296092"/>
              <a:chExt cx="3587074" cy="705202"/>
            </a:xfrm>
          </p:grpSpPr>
          <p:sp>
            <p:nvSpPr>
              <p:cNvPr id="41" name="Rectangle 40">
                <a:extLst>
                  <a:ext uri="{FF2B5EF4-FFF2-40B4-BE49-F238E27FC236}">
                    <a16:creationId xmlns:a16="http://schemas.microsoft.com/office/drawing/2014/main" id="{E3456504-E5D1-0242-B549-4DD0BC205426}"/>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2" name="Rectangle 41">
                <a:extLst>
                  <a:ext uri="{FF2B5EF4-FFF2-40B4-BE49-F238E27FC236}">
                    <a16:creationId xmlns:a16="http://schemas.microsoft.com/office/drawing/2014/main" id="{A5D120B2-6B33-5441-928F-0B52D8AC6B33}"/>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3" name="Rectangle 42">
                <a:extLst>
                  <a:ext uri="{FF2B5EF4-FFF2-40B4-BE49-F238E27FC236}">
                    <a16:creationId xmlns:a16="http://schemas.microsoft.com/office/drawing/2014/main" id="{ADB3F137-266C-B941-BDE0-652E2948ECB2}"/>
                  </a:ext>
                </a:extLst>
              </p:cNvPr>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4" name="Rectangle 43">
                <a:extLst>
                  <a:ext uri="{FF2B5EF4-FFF2-40B4-BE49-F238E27FC236}">
                    <a16:creationId xmlns:a16="http://schemas.microsoft.com/office/drawing/2014/main" id="{80238645-048F-7E4A-9399-C00686A0A111}"/>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45" name="Rectangle 44">
                <a:extLst>
                  <a:ext uri="{FF2B5EF4-FFF2-40B4-BE49-F238E27FC236}">
                    <a16:creationId xmlns:a16="http://schemas.microsoft.com/office/drawing/2014/main" id="{EF119001-67A7-5F41-AD37-3AE94BDEDBED}"/>
                  </a:ext>
                </a:extLst>
              </p:cNvPr>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46" name="Group 45">
              <a:extLst>
                <a:ext uri="{FF2B5EF4-FFF2-40B4-BE49-F238E27FC236}">
                  <a16:creationId xmlns:a16="http://schemas.microsoft.com/office/drawing/2014/main" id="{B2224EFF-0A7A-B44C-A8E8-9CCE7534A296}"/>
                </a:ext>
              </a:extLst>
            </p:cNvPr>
            <p:cNvGrpSpPr/>
            <p:nvPr/>
          </p:nvGrpSpPr>
          <p:grpSpPr>
            <a:xfrm>
              <a:off x="5179629" y="5658543"/>
              <a:ext cx="3219372" cy="595311"/>
              <a:chOff x="1583251" y="3296092"/>
              <a:chExt cx="3587074" cy="705202"/>
            </a:xfrm>
          </p:grpSpPr>
          <p:sp>
            <p:nvSpPr>
              <p:cNvPr id="47" name="Rectangle 46">
                <a:extLst>
                  <a:ext uri="{FF2B5EF4-FFF2-40B4-BE49-F238E27FC236}">
                    <a16:creationId xmlns:a16="http://schemas.microsoft.com/office/drawing/2014/main" id="{EE440AA5-FC11-8C48-B1E7-1972EEE75621}"/>
                  </a:ext>
                </a:extLst>
              </p:cNvPr>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8" name="Rectangle 47">
                <a:extLst>
                  <a:ext uri="{FF2B5EF4-FFF2-40B4-BE49-F238E27FC236}">
                    <a16:creationId xmlns:a16="http://schemas.microsoft.com/office/drawing/2014/main" id="{D3F8F8EA-2F92-F04D-B5E0-2219206AE66A}"/>
                  </a:ext>
                </a:extLst>
              </p:cNvPr>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a:extLst>
                  <a:ext uri="{FF2B5EF4-FFF2-40B4-BE49-F238E27FC236}">
                    <a16:creationId xmlns:a16="http://schemas.microsoft.com/office/drawing/2014/main" id="{9235FC50-8020-3143-8B9F-44C3C01083EF}"/>
                  </a:ext>
                </a:extLst>
              </p:cNvPr>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50" name="Rectangle 49">
                <a:extLst>
                  <a:ext uri="{FF2B5EF4-FFF2-40B4-BE49-F238E27FC236}">
                    <a16:creationId xmlns:a16="http://schemas.microsoft.com/office/drawing/2014/main" id="{78EDDD2A-8246-4C48-9ABA-6518C320FB64}"/>
                  </a:ext>
                </a:extLst>
              </p:cNvPr>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1" name="Rectangle 50">
                <a:extLst>
                  <a:ext uri="{FF2B5EF4-FFF2-40B4-BE49-F238E27FC236}">
                    <a16:creationId xmlns:a16="http://schemas.microsoft.com/office/drawing/2014/main" id="{30A00124-C77F-9747-ABCE-1FD84E59C894}"/>
                  </a:ext>
                </a:extLst>
              </p:cNvPr>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9" name="Group 58">
              <a:extLst>
                <a:ext uri="{FF2B5EF4-FFF2-40B4-BE49-F238E27FC236}">
                  <a16:creationId xmlns:a16="http://schemas.microsoft.com/office/drawing/2014/main" id="{3BEA175C-260E-9A49-8F7F-BABA8D9E8591}"/>
                </a:ext>
              </a:extLst>
            </p:cNvPr>
            <p:cNvGrpSpPr/>
            <p:nvPr/>
          </p:nvGrpSpPr>
          <p:grpSpPr>
            <a:xfrm>
              <a:off x="400681" y="1538043"/>
              <a:ext cx="3219372" cy="595311"/>
              <a:chOff x="1583251" y="3296092"/>
              <a:chExt cx="3587074" cy="705202"/>
            </a:xfrm>
            <a:solidFill>
              <a:schemeClr val="accent4">
                <a:lumMod val="20000"/>
                <a:lumOff val="80000"/>
              </a:schemeClr>
            </a:solidFill>
          </p:grpSpPr>
          <p:sp>
            <p:nvSpPr>
              <p:cNvPr id="60" name="Rectangle 59">
                <a:extLst>
                  <a:ext uri="{FF2B5EF4-FFF2-40B4-BE49-F238E27FC236}">
                    <a16:creationId xmlns:a16="http://schemas.microsoft.com/office/drawing/2014/main" id="{A90F1F70-88CC-5040-A808-2FEB73F16F32}"/>
                  </a:ext>
                </a:extLst>
              </p:cNvPr>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1" name="Rectangle 60">
                <a:extLst>
                  <a:ext uri="{FF2B5EF4-FFF2-40B4-BE49-F238E27FC236}">
                    <a16:creationId xmlns:a16="http://schemas.microsoft.com/office/drawing/2014/main" id="{8963E656-697D-5548-9E5D-0A9CC991C62A}"/>
                  </a:ext>
                </a:extLst>
              </p:cNvPr>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a:extLst>
                  <a:ext uri="{FF2B5EF4-FFF2-40B4-BE49-F238E27FC236}">
                    <a16:creationId xmlns:a16="http://schemas.microsoft.com/office/drawing/2014/main" id="{D521CD36-0CB8-AA4D-81C0-DED7DA8B0A14}"/>
                  </a:ext>
                </a:extLst>
              </p:cNvPr>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3" name="Rectangle 62">
                <a:extLst>
                  <a:ext uri="{FF2B5EF4-FFF2-40B4-BE49-F238E27FC236}">
                    <a16:creationId xmlns:a16="http://schemas.microsoft.com/office/drawing/2014/main" id="{C78942CD-95B4-764C-99D9-B250A879937F}"/>
                  </a:ext>
                </a:extLst>
              </p:cNvPr>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4" name="Rectangle 63">
                <a:extLst>
                  <a:ext uri="{FF2B5EF4-FFF2-40B4-BE49-F238E27FC236}">
                    <a16:creationId xmlns:a16="http://schemas.microsoft.com/office/drawing/2014/main" id="{81B068D5-71B3-9744-8334-A60F9829D8D5}"/>
                  </a:ext>
                </a:extLst>
              </p:cNvPr>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sp>
        <p:nvSpPr>
          <p:cNvPr id="66" name="TextBox 65">
            <a:extLst>
              <a:ext uri="{FF2B5EF4-FFF2-40B4-BE49-F238E27FC236}">
                <a16:creationId xmlns:a16="http://schemas.microsoft.com/office/drawing/2014/main" id="{FF055BD5-43BE-F84E-8598-EA38C81CFFA0}"/>
              </a:ext>
            </a:extLst>
          </p:cNvPr>
          <p:cNvSpPr txBox="1"/>
          <p:nvPr/>
        </p:nvSpPr>
        <p:spPr>
          <a:xfrm>
            <a:off x="7692010" y="5863149"/>
            <a:ext cx="1180618" cy="461665"/>
          </a:xfrm>
          <a:prstGeom prst="rect">
            <a:avLst/>
          </a:prstGeom>
          <a:noFill/>
        </p:spPr>
        <p:txBody>
          <a:bodyPr wrap="square" rtlCol="0">
            <a:spAutoFit/>
          </a:bodyPr>
          <a:lstStyle/>
          <a:p>
            <a:r>
              <a:rPr lang="en-US" sz="2400" dirty="0"/>
              <a:t>Sorted!</a:t>
            </a:r>
          </a:p>
        </p:txBody>
      </p:sp>
      <p:sp>
        <p:nvSpPr>
          <p:cNvPr id="52" name="Date Placeholder 51">
            <a:extLst>
              <a:ext uri="{FF2B5EF4-FFF2-40B4-BE49-F238E27FC236}">
                <a16:creationId xmlns:a16="http://schemas.microsoft.com/office/drawing/2014/main" id="{E91000F6-2680-475D-9942-5C7AA8ECCA43}"/>
              </a:ext>
            </a:extLst>
          </p:cNvPr>
          <p:cNvSpPr>
            <a:spLocks noGrp="1"/>
          </p:cNvSpPr>
          <p:nvPr>
            <p:ph type="dt" sz="half" idx="10"/>
          </p:nvPr>
        </p:nvSpPr>
        <p:spPr/>
        <p:txBody>
          <a:bodyPr/>
          <a:lstStyle/>
          <a:p>
            <a:fld id="{741C5792-3C71-49C4-A663-B21C0657C4D2}" type="datetime1">
              <a:rPr lang="en-US" smtClean="0"/>
              <a:t>12/26/2023</a:t>
            </a:fld>
            <a:endParaRPr lang="en-US"/>
          </a:p>
        </p:txBody>
      </p:sp>
      <p:sp>
        <p:nvSpPr>
          <p:cNvPr id="53" name="Slide Number Placeholder 52">
            <a:extLst>
              <a:ext uri="{FF2B5EF4-FFF2-40B4-BE49-F238E27FC236}">
                <a16:creationId xmlns:a16="http://schemas.microsoft.com/office/drawing/2014/main" id="{1427DA8C-FE9D-4956-BCEF-A05126C20A91}"/>
              </a:ext>
            </a:extLst>
          </p:cNvPr>
          <p:cNvSpPr>
            <a:spLocks noGrp="1"/>
          </p:cNvSpPr>
          <p:nvPr>
            <p:ph type="sldNum" sz="quarter" idx="12"/>
          </p:nvPr>
        </p:nvSpPr>
        <p:spPr/>
        <p:txBody>
          <a:bodyPr/>
          <a:lstStyle/>
          <a:p>
            <a:fld id="{944B0CA4-3198-9940-9118-E85F445E1A6F}" type="slidenum">
              <a:rPr lang="en-US" smtClean="0"/>
              <a:t>35</a:t>
            </a:fld>
            <a:endParaRPr lang="en-US"/>
          </a:p>
        </p:txBody>
      </p:sp>
    </p:spTree>
    <p:extLst>
      <p:ext uri="{BB962C8B-B14F-4D97-AF65-F5344CB8AC3E}">
        <p14:creationId xmlns:p14="http://schemas.microsoft.com/office/powerpoint/2010/main" val="406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19D6-34B9-114C-BFB9-4428D46D1C11}"/>
              </a:ext>
            </a:extLst>
          </p:cNvPr>
          <p:cNvSpPr>
            <a:spLocks noGrp="1"/>
          </p:cNvSpPr>
          <p:nvPr>
            <p:ph type="title"/>
          </p:nvPr>
        </p:nvSpPr>
        <p:spPr/>
        <p:txBody>
          <a:bodyPr/>
          <a:lstStyle/>
          <a:p>
            <a:r>
              <a:rPr lang="en-US" dirty="0"/>
              <a:t>Claim: </a:t>
            </a:r>
            <a:r>
              <a:rPr lang="en-US" dirty="0" err="1"/>
              <a:t>InsertionSort</a:t>
            </a:r>
            <a:r>
              <a:rPr lang="en-US" dirty="0"/>
              <a:t> “works”</a:t>
            </a:r>
          </a:p>
        </p:txBody>
      </p:sp>
      <p:sp>
        <p:nvSpPr>
          <p:cNvPr id="3" name="Content Placeholder 2">
            <a:extLst>
              <a:ext uri="{FF2B5EF4-FFF2-40B4-BE49-F238E27FC236}">
                <a16:creationId xmlns:a16="http://schemas.microsoft.com/office/drawing/2014/main" id="{1C9B2537-0DAA-3A42-BF3B-36F28EA85CC0}"/>
              </a:ext>
            </a:extLst>
          </p:cNvPr>
          <p:cNvSpPr>
            <a:spLocks noGrp="1"/>
          </p:cNvSpPr>
          <p:nvPr>
            <p:ph idx="1"/>
          </p:nvPr>
        </p:nvSpPr>
        <p:spPr/>
        <p:txBody>
          <a:bodyPr/>
          <a:lstStyle/>
          <a:p>
            <a:r>
              <a:rPr lang="en-US" dirty="0"/>
              <a:t>“Proof:” I did it on a bunch of random lists and it always worked:</a:t>
            </a:r>
          </a:p>
        </p:txBody>
      </p:sp>
      <p:pic>
        <p:nvPicPr>
          <p:cNvPr id="5" name="Picture 4">
            <a:extLst>
              <a:ext uri="{FF2B5EF4-FFF2-40B4-BE49-F238E27FC236}">
                <a16:creationId xmlns:a16="http://schemas.microsoft.com/office/drawing/2014/main" id="{DDEB92A2-9647-3947-9631-7B081227FABD}"/>
              </a:ext>
            </a:extLst>
          </p:cNvPr>
          <p:cNvPicPr>
            <a:picLocks noChangeAspect="1"/>
          </p:cNvPicPr>
          <p:nvPr/>
        </p:nvPicPr>
        <p:blipFill>
          <a:blip r:embed="rId2"/>
          <a:stretch>
            <a:fillRect/>
          </a:stretch>
        </p:blipFill>
        <p:spPr>
          <a:xfrm>
            <a:off x="843424" y="2924727"/>
            <a:ext cx="4377818" cy="1589399"/>
          </a:xfrm>
          <a:prstGeom prst="rect">
            <a:avLst/>
          </a:prstGeom>
        </p:spPr>
      </p:pic>
      <p:pic>
        <p:nvPicPr>
          <p:cNvPr id="6" name="Picture 5">
            <a:extLst>
              <a:ext uri="{FF2B5EF4-FFF2-40B4-BE49-F238E27FC236}">
                <a16:creationId xmlns:a16="http://schemas.microsoft.com/office/drawing/2014/main" id="{144C4F62-502F-A345-A6A1-678824FDD5F9}"/>
              </a:ext>
            </a:extLst>
          </p:cNvPr>
          <p:cNvPicPr>
            <a:picLocks noChangeAspect="1"/>
          </p:cNvPicPr>
          <p:nvPr/>
        </p:nvPicPr>
        <p:blipFill>
          <a:blip r:embed="rId3"/>
          <a:stretch>
            <a:fillRect/>
          </a:stretch>
        </p:blipFill>
        <p:spPr>
          <a:xfrm>
            <a:off x="5524708" y="2604083"/>
            <a:ext cx="1079500" cy="5207000"/>
          </a:xfrm>
          <a:prstGeom prst="rect">
            <a:avLst/>
          </a:prstGeom>
        </p:spPr>
      </p:pic>
      <p:pic>
        <p:nvPicPr>
          <p:cNvPr id="7" name="Picture 6">
            <a:extLst>
              <a:ext uri="{FF2B5EF4-FFF2-40B4-BE49-F238E27FC236}">
                <a16:creationId xmlns:a16="http://schemas.microsoft.com/office/drawing/2014/main" id="{49A22145-8650-5D49-BFDE-2369832CC590}"/>
              </a:ext>
            </a:extLst>
          </p:cNvPr>
          <p:cNvPicPr>
            <a:picLocks noChangeAspect="1"/>
          </p:cNvPicPr>
          <p:nvPr/>
        </p:nvPicPr>
        <p:blipFill>
          <a:blip r:embed="rId3"/>
          <a:stretch>
            <a:fillRect/>
          </a:stretch>
        </p:blipFill>
        <p:spPr>
          <a:xfrm>
            <a:off x="6730290" y="2604083"/>
            <a:ext cx="1079500" cy="5207000"/>
          </a:xfrm>
          <a:prstGeom prst="rect">
            <a:avLst/>
          </a:prstGeom>
        </p:spPr>
      </p:pic>
      <p:pic>
        <p:nvPicPr>
          <p:cNvPr id="8" name="Picture 7">
            <a:extLst>
              <a:ext uri="{FF2B5EF4-FFF2-40B4-BE49-F238E27FC236}">
                <a16:creationId xmlns:a16="http://schemas.microsoft.com/office/drawing/2014/main" id="{CA1E18E2-6609-704F-8734-802040857B45}"/>
              </a:ext>
            </a:extLst>
          </p:cNvPr>
          <p:cNvPicPr>
            <a:picLocks noChangeAspect="1"/>
          </p:cNvPicPr>
          <p:nvPr/>
        </p:nvPicPr>
        <p:blipFill>
          <a:blip r:embed="rId3"/>
          <a:stretch>
            <a:fillRect/>
          </a:stretch>
        </p:blipFill>
        <p:spPr>
          <a:xfrm>
            <a:off x="7896017" y="2604083"/>
            <a:ext cx="1079500" cy="5207000"/>
          </a:xfrm>
          <a:prstGeom prst="rect">
            <a:avLst/>
          </a:prstGeom>
        </p:spPr>
      </p:pic>
      <p:sp>
        <p:nvSpPr>
          <p:cNvPr id="4" name="Date Placeholder 3">
            <a:extLst>
              <a:ext uri="{FF2B5EF4-FFF2-40B4-BE49-F238E27FC236}">
                <a16:creationId xmlns:a16="http://schemas.microsoft.com/office/drawing/2014/main" id="{763AF344-A35B-4704-9188-0EECE656147C}"/>
              </a:ext>
            </a:extLst>
          </p:cNvPr>
          <p:cNvSpPr>
            <a:spLocks noGrp="1"/>
          </p:cNvSpPr>
          <p:nvPr>
            <p:ph type="dt" sz="half" idx="10"/>
          </p:nvPr>
        </p:nvSpPr>
        <p:spPr/>
        <p:txBody>
          <a:bodyPr/>
          <a:lstStyle/>
          <a:p>
            <a:fld id="{40084BEB-F66D-4DB4-B161-B28EF561FFA6}" type="datetime1">
              <a:rPr lang="en-US" smtClean="0"/>
              <a:t>12/26/2023</a:t>
            </a:fld>
            <a:endParaRPr lang="en-US"/>
          </a:p>
        </p:txBody>
      </p:sp>
      <p:sp>
        <p:nvSpPr>
          <p:cNvPr id="9" name="Slide Number Placeholder 8">
            <a:extLst>
              <a:ext uri="{FF2B5EF4-FFF2-40B4-BE49-F238E27FC236}">
                <a16:creationId xmlns:a16="http://schemas.microsoft.com/office/drawing/2014/main" id="{C07FEA9A-635A-4CB4-8FCA-0AB7ABF7B1BF}"/>
              </a:ext>
            </a:extLst>
          </p:cNvPr>
          <p:cNvSpPr>
            <a:spLocks noGrp="1"/>
          </p:cNvSpPr>
          <p:nvPr>
            <p:ph type="sldNum" sz="quarter" idx="12"/>
          </p:nvPr>
        </p:nvSpPr>
        <p:spPr/>
        <p:txBody>
          <a:bodyPr/>
          <a:lstStyle/>
          <a:p>
            <a:fld id="{944B0CA4-3198-9940-9118-E85F445E1A6F}" type="slidenum">
              <a:rPr lang="en-US" smtClean="0"/>
              <a:t>36</a:t>
            </a:fld>
            <a:endParaRPr lang="en-US"/>
          </a:p>
        </p:txBody>
      </p:sp>
    </p:spTree>
    <p:extLst>
      <p:ext uri="{BB962C8B-B14F-4D97-AF65-F5344CB8AC3E}">
        <p14:creationId xmlns:p14="http://schemas.microsoft.com/office/powerpoint/2010/main" val="41453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95F6-230E-2348-B19F-A5F2CAFA6E55}"/>
              </a:ext>
            </a:extLst>
          </p:cNvPr>
          <p:cNvSpPr>
            <a:spLocks noGrp="1"/>
          </p:cNvSpPr>
          <p:nvPr>
            <p:ph type="title"/>
          </p:nvPr>
        </p:nvSpPr>
        <p:spPr/>
        <p:txBody>
          <a:bodyPr/>
          <a:lstStyle/>
          <a:p>
            <a:r>
              <a:rPr lang="en-US" dirty="0"/>
              <a:t>What does it mean to “work”?</a:t>
            </a:r>
          </a:p>
        </p:txBody>
      </p:sp>
      <p:sp>
        <p:nvSpPr>
          <p:cNvPr id="3" name="Content Placeholder 2">
            <a:extLst>
              <a:ext uri="{FF2B5EF4-FFF2-40B4-BE49-F238E27FC236}">
                <a16:creationId xmlns:a16="http://schemas.microsoft.com/office/drawing/2014/main" id="{0D5E6FE6-80CC-DE4B-BD80-300E73198044}"/>
              </a:ext>
            </a:extLst>
          </p:cNvPr>
          <p:cNvSpPr>
            <a:spLocks noGrp="1"/>
          </p:cNvSpPr>
          <p:nvPr>
            <p:ph idx="1"/>
          </p:nvPr>
        </p:nvSpPr>
        <p:spPr/>
        <p:txBody>
          <a:bodyPr/>
          <a:lstStyle/>
          <a:p>
            <a:r>
              <a:rPr lang="en-US" dirty="0"/>
              <a:t>Is it enough to be correct on only one input?</a:t>
            </a:r>
          </a:p>
          <a:p>
            <a:r>
              <a:rPr lang="en-US" dirty="0"/>
              <a:t>Is it enough to be correct on most inputs?</a:t>
            </a:r>
          </a:p>
          <a:p>
            <a:endParaRPr lang="en-US" dirty="0"/>
          </a:p>
          <a:p>
            <a:r>
              <a:rPr lang="en-US" dirty="0"/>
              <a:t>In this class, we will use </a:t>
            </a:r>
            <a:r>
              <a:rPr lang="en-US" b="1" dirty="0"/>
              <a:t>worst-case analysis</a:t>
            </a:r>
            <a:r>
              <a:rPr lang="en-US" dirty="0"/>
              <a:t>: </a:t>
            </a:r>
          </a:p>
          <a:p>
            <a:pPr lvl="1"/>
            <a:r>
              <a:rPr lang="en-US" dirty="0">
                <a:solidFill>
                  <a:schemeClr val="accent4"/>
                </a:solidFill>
              </a:rPr>
              <a:t>An algorithm must be correct on </a:t>
            </a:r>
            <a:r>
              <a:rPr lang="en-US" b="1" dirty="0">
                <a:solidFill>
                  <a:schemeClr val="accent4"/>
                </a:solidFill>
              </a:rPr>
              <a:t>all possible</a:t>
            </a:r>
            <a:r>
              <a:rPr lang="en-US" dirty="0">
                <a:solidFill>
                  <a:schemeClr val="accent4"/>
                </a:solidFill>
              </a:rPr>
              <a:t> inputs.</a:t>
            </a:r>
          </a:p>
          <a:p>
            <a:pPr lvl="1"/>
            <a:r>
              <a:rPr lang="en-US" dirty="0">
                <a:solidFill>
                  <a:schemeClr val="accent4"/>
                </a:solidFill>
              </a:rPr>
              <a:t>The running time of an algorithm is the worst possible running time over all inputs.</a:t>
            </a:r>
          </a:p>
        </p:txBody>
      </p:sp>
      <p:sp>
        <p:nvSpPr>
          <p:cNvPr id="4" name="Date Placeholder 3">
            <a:extLst>
              <a:ext uri="{FF2B5EF4-FFF2-40B4-BE49-F238E27FC236}">
                <a16:creationId xmlns:a16="http://schemas.microsoft.com/office/drawing/2014/main" id="{8156A9E9-ED14-4170-BF3C-E507EB7447FA}"/>
              </a:ext>
            </a:extLst>
          </p:cNvPr>
          <p:cNvSpPr>
            <a:spLocks noGrp="1"/>
          </p:cNvSpPr>
          <p:nvPr>
            <p:ph type="dt" sz="half" idx="10"/>
          </p:nvPr>
        </p:nvSpPr>
        <p:spPr/>
        <p:txBody>
          <a:bodyPr/>
          <a:lstStyle/>
          <a:p>
            <a:fld id="{FC0EBC4F-3FF0-493F-97A8-4C78B4FA3733}" type="datetime1">
              <a:rPr lang="en-US" smtClean="0"/>
              <a:t>12/26/2023</a:t>
            </a:fld>
            <a:endParaRPr lang="en-US"/>
          </a:p>
        </p:txBody>
      </p:sp>
      <p:sp>
        <p:nvSpPr>
          <p:cNvPr id="5" name="Slide Number Placeholder 4">
            <a:extLst>
              <a:ext uri="{FF2B5EF4-FFF2-40B4-BE49-F238E27FC236}">
                <a16:creationId xmlns:a16="http://schemas.microsoft.com/office/drawing/2014/main" id="{7B5B16E0-10D6-4CF4-B224-16CED464791B}"/>
              </a:ext>
            </a:extLst>
          </p:cNvPr>
          <p:cNvSpPr>
            <a:spLocks noGrp="1"/>
          </p:cNvSpPr>
          <p:nvPr>
            <p:ph type="sldNum" sz="quarter" idx="12"/>
          </p:nvPr>
        </p:nvSpPr>
        <p:spPr/>
        <p:txBody>
          <a:bodyPr/>
          <a:lstStyle/>
          <a:p>
            <a:fld id="{944B0CA4-3198-9940-9118-E85F445E1A6F}" type="slidenum">
              <a:rPr lang="en-US" smtClean="0"/>
              <a:t>37</a:t>
            </a:fld>
            <a:endParaRPr lang="en-US"/>
          </a:p>
        </p:txBody>
      </p:sp>
    </p:spTree>
    <p:extLst>
      <p:ext uri="{BB962C8B-B14F-4D97-AF65-F5344CB8AC3E}">
        <p14:creationId xmlns:p14="http://schemas.microsoft.com/office/powerpoint/2010/main" val="15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dirty="0"/>
              <a:t>Worst-case analysis</a:t>
            </a:r>
          </a:p>
        </p:txBody>
      </p:sp>
      <p:sp>
        <p:nvSpPr>
          <p:cNvPr id="3" name="Content Placeholder 2"/>
          <p:cNvSpPr>
            <a:spLocks noGrp="1"/>
          </p:cNvSpPr>
          <p:nvPr>
            <p:ph idx="1"/>
          </p:nvPr>
        </p:nvSpPr>
        <p:spPr>
          <a:xfrm>
            <a:off x="628650" y="1825624"/>
            <a:ext cx="7886700" cy="4764361"/>
          </a:xfrm>
        </p:spPr>
        <p:txBody>
          <a:bodyPr>
            <a:normAutofit/>
          </a:bodyPr>
          <a:lstStyle/>
          <a:p>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solidFill>
                <a:schemeClr val="accent1"/>
              </a:solidFill>
            </a:endParaRPr>
          </a:p>
          <a:p>
            <a:r>
              <a:rPr lang="en-US" dirty="0">
                <a:solidFill>
                  <a:schemeClr val="accent1"/>
                </a:solidFill>
              </a:rPr>
              <a:t>Pros: </a:t>
            </a:r>
            <a:r>
              <a:rPr lang="en-US" dirty="0"/>
              <a:t>very strong guarantee</a:t>
            </a:r>
          </a:p>
          <a:p>
            <a:r>
              <a:rPr lang="en-US" dirty="0">
                <a:solidFill>
                  <a:srgbClr val="FF0000"/>
                </a:solidFill>
              </a:rPr>
              <a:t>Cons: </a:t>
            </a:r>
            <a:r>
              <a:rPr lang="en-US" dirty="0"/>
              <a:t>very strong guarantee</a:t>
            </a:r>
          </a:p>
        </p:txBody>
      </p:sp>
      <p:pic>
        <p:nvPicPr>
          <p:cNvPr id="14" name="Picture 13"/>
          <p:cNvPicPr>
            <a:picLocks noChangeAspect="1"/>
          </p:cNvPicPr>
          <p:nvPr/>
        </p:nvPicPr>
        <p:blipFill>
          <a:blip r:embed="rId2"/>
          <a:stretch>
            <a:fillRect/>
          </a:stretch>
        </p:blipFill>
        <p:spPr>
          <a:xfrm>
            <a:off x="4720386" y="2673244"/>
            <a:ext cx="4890910" cy="4192209"/>
          </a:xfrm>
          <a:prstGeom prst="rect">
            <a:avLst/>
          </a:prstGeom>
        </p:spPr>
      </p:pic>
      <p:pic>
        <p:nvPicPr>
          <p:cNvPr id="15" name="Picture 14"/>
          <p:cNvPicPr>
            <a:picLocks noChangeAspect="1"/>
          </p:cNvPicPr>
          <p:nvPr/>
        </p:nvPicPr>
        <p:blipFill>
          <a:blip r:embed="rId3"/>
          <a:stretch>
            <a:fillRect/>
          </a:stretch>
        </p:blipFill>
        <p:spPr>
          <a:xfrm>
            <a:off x="628650" y="2128207"/>
            <a:ext cx="1417933" cy="1955633"/>
          </a:xfrm>
          <a:prstGeom prst="rect">
            <a:avLst/>
          </a:prstGeom>
        </p:spPr>
      </p:pic>
      <p:sp>
        <p:nvSpPr>
          <p:cNvPr id="16" name="TextBox 15"/>
          <p:cNvSpPr txBox="1"/>
          <p:nvPr/>
        </p:nvSpPr>
        <p:spPr>
          <a:xfrm>
            <a:off x="628650" y="4108379"/>
            <a:ext cx="1513490" cy="646331"/>
          </a:xfrm>
          <a:prstGeom prst="rect">
            <a:avLst/>
          </a:prstGeom>
          <a:noFill/>
        </p:spPr>
        <p:txBody>
          <a:bodyPr wrap="square" rtlCol="0">
            <a:spAutoFit/>
          </a:bodyPr>
          <a:lstStyle/>
          <a:p>
            <a:pPr algn="ctr"/>
            <a:r>
              <a:rPr lang="en-US" dirty="0">
                <a:solidFill>
                  <a:schemeClr val="accent4"/>
                </a:solidFill>
              </a:rPr>
              <a:t>Algorithm designer</a:t>
            </a:r>
          </a:p>
        </p:txBody>
      </p:sp>
      <p:sp>
        <p:nvSpPr>
          <p:cNvPr id="17" name="Rectangle 16"/>
          <p:cNvSpPr/>
          <p:nvPr/>
        </p:nvSpPr>
        <p:spPr>
          <a:xfrm>
            <a:off x="2275128" y="2579164"/>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p>
          <a:p>
            <a:r>
              <a:rPr lang="en-US" sz="1400" dirty="0">
                <a:solidFill>
                  <a:schemeClr val="tx1"/>
                </a:solidFill>
                <a:latin typeface="Courier" charset="0"/>
                <a:ea typeface="Courier" charset="0"/>
                <a:cs typeface="Courier" charset="0"/>
              </a:rPr>
              <a:t>  Do the thing</a:t>
            </a:r>
          </a:p>
          <a:p>
            <a:r>
              <a:rPr lang="en-US" sz="1400" dirty="0">
                <a:solidFill>
                  <a:schemeClr val="tx1"/>
                </a:solidFill>
                <a:latin typeface="Courier" charset="0"/>
                <a:ea typeface="Courier" charset="0"/>
                <a:cs typeface="Courier" charset="0"/>
              </a:rPr>
              <a:t>  Do the stuff</a:t>
            </a:r>
          </a:p>
          <a:p>
            <a:r>
              <a:rPr lang="en-US" sz="1400" dirty="0">
                <a:solidFill>
                  <a:schemeClr val="tx1"/>
                </a:solidFill>
                <a:latin typeface="Courier" charset="0"/>
                <a:ea typeface="Courier" charset="0"/>
                <a:cs typeface="Courier" charset="0"/>
              </a:rPr>
              <a:t>  Return the answer</a:t>
            </a:r>
          </a:p>
        </p:txBody>
      </p:sp>
      <p:sp>
        <p:nvSpPr>
          <p:cNvPr id="18" name="TextBox 17"/>
          <p:cNvSpPr txBox="1"/>
          <p:nvPr/>
        </p:nvSpPr>
        <p:spPr>
          <a:xfrm>
            <a:off x="1778569" y="2169339"/>
            <a:ext cx="2610722" cy="369332"/>
          </a:xfrm>
          <a:prstGeom prst="rect">
            <a:avLst/>
          </a:prstGeom>
          <a:noFill/>
        </p:spPr>
        <p:txBody>
          <a:bodyPr wrap="square" rtlCol="0">
            <a:spAutoFit/>
          </a:bodyPr>
          <a:lstStyle/>
          <a:p>
            <a:r>
              <a:rPr lang="en-US" dirty="0">
                <a:latin typeface="Comic Sans MS" charset="0"/>
                <a:ea typeface="Comic Sans MS" charset="0"/>
                <a:cs typeface="Comic Sans MS" charset="0"/>
              </a:rPr>
              <a:t>Here is my algorithm!</a:t>
            </a: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C00000"/>
                </a:solidFill>
                <a:latin typeface="Copperplate Gothic Bold" charset="0"/>
                <a:ea typeface="Copperplate Gothic Bold" charset="0"/>
                <a:cs typeface="Copperplate Gothic Bold" charset="0"/>
              </a:rPr>
              <a:t>Here is an input!</a:t>
            </a:r>
          </a:p>
          <a:p>
            <a:pPr algn="ctr"/>
            <a:r>
              <a:rPr lang="en-US" sz="1600" dirty="0">
                <a:solidFill>
                  <a:srgbClr val="C00000"/>
                </a:solidFill>
                <a:latin typeface="Copperplate Gothic Bold" charset="0"/>
                <a:ea typeface="Copperplate Gothic Bold" charset="0"/>
                <a:cs typeface="Copperplate Gothic Bold" charset="0"/>
              </a:rPr>
              <a:t>(Which I designed to be terrible for your algorithm!)</a:t>
            </a:r>
          </a:p>
        </p:txBody>
      </p:sp>
      <p:sp>
        <p:nvSpPr>
          <p:cNvPr id="20" name="TextBox 19">
            <a:extLst>
              <a:ext uri="{FF2B5EF4-FFF2-40B4-BE49-F238E27FC236}">
                <a16:creationId xmlns:a16="http://schemas.microsoft.com/office/drawing/2014/main" id="{4F3AA976-9EBE-7F4E-BDDC-3560FB3058E3}"/>
              </a:ext>
            </a:extLst>
          </p:cNvPr>
          <p:cNvSpPr txBox="1"/>
          <p:nvPr/>
        </p:nvSpPr>
        <p:spPr>
          <a:xfrm>
            <a:off x="693449" y="1232825"/>
            <a:ext cx="5434268" cy="461665"/>
          </a:xfrm>
          <a:prstGeom prst="rect">
            <a:avLst/>
          </a:prstGeom>
          <a:noFill/>
        </p:spPr>
        <p:txBody>
          <a:bodyPr wrap="square" rtlCol="0">
            <a:spAutoFit/>
          </a:bodyPr>
          <a:lstStyle/>
          <a:p>
            <a:r>
              <a:rPr lang="en-US" sz="2400" dirty="0"/>
              <a:t>Think of it like a game:</a:t>
            </a:r>
          </a:p>
        </p:txBody>
      </p:sp>
      <p:sp>
        <p:nvSpPr>
          <p:cNvPr id="4" name="TextBox 3">
            <a:extLst>
              <a:ext uri="{FF2B5EF4-FFF2-40B4-BE49-F238E27FC236}">
                <a16:creationId xmlns:a16="http://schemas.microsoft.com/office/drawing/2014/main" id="{3EDCC048-1004-0A0D-6CF5-7995EEB002CD}"/>
              </a:ext>
            </a:extLst>
          </p:cNvPr>
          <p:cNvSpPr txBox="1"/>
          <p:nvPr/>
        </p:nvSpPr>
        <p:spPr>
          <a:xfrm>
            <a:off x="5387748" y="1222682"/>
            <a:ext cx="3400148" cy="923330"/>
          </a:xfrm>
          <a:prstGeom prst="rect">
            <a:avLst/>
          </a:prstGeom>
          <a:solidFill>
            <a:schemeClr val="bg1">
              <a:lumMod val="95000"/>
            </a:schemeClr>
          </a:solidFill>
          <a:ln>
            <a:solidFill>
              <a:schemeClr val="accent1"/>
            </a:solidFill>
          </a:ln>
        </p:spPr>
        <p:txBody>
          <a:bodyPr wrap="square" rtlCol="0">
            <a:spAutoFit/>
          </a:bodyPr>
          <a:lstStyle/>
          <a:p>
            <a:r>
              <a:rPr lang="en-US" b="1" dirty="0">
                <a:solidFill>
                  <a:schemeClr val="accent1"/>
                </a:solidFill>
              </a:rPr>
              <a:t>Worst-case analysis guarantee: </a:t>
            </a:r>
            <a:r>
              <a:rPr lang="en-US" dirty="0">
                <a:solidFill>
                  <a:schemeClr val="accent1"/>
                </a:solidFill>
                <a:latin typeface="Courier" pitchFamily="2" charset="0"/>
              </a:rPr>
              <a:t>Algorithm</a:t>
            </a:r>
            <a:r>
              <a:rPr lang="en-US" dirty="0">
                <a:solidFill>
                  <a:schemeClr val="accent1"/>
                </a:solidFill>
              </a:rPr>
              <a:t> should work (and be fast) on that worst-case input.</a:t>
            </a:r>
          </a:p>
        </p:txBody>
      </p:sp>
      <p:sp>
        <p:nvSpPr>
          <p:cNvPr id="5" name="Date Placeholder 4">
            <a:extLst>
              <a:ext uri="{FF2B5EF4-FFF2-40B4-BE49-F238E27FC236}">
                <a16:creationId xmlns:a16="http://schemas.microsoft.com/office/drawing/2014/main" id="{69A11E5C-8A43-4EAA-9B31-F17B26AC53B4}"/>
              </a:ext>
            </a:extLst>
          </p:cNvPr>
          <p:cNvSpPr>
            <a:spLocks noGrp="1"/>
          </p:cNvSpPr>
          <p:nvPr>
            <p:ph type="dt" sz="half" idx="10"/>
          </p:nvPr>
        </p:nvSpPr>
        <p:spPr/>
        <p:txBody>
          <a:bodyPr/>
          <a:lstStyle/>
          <a:p>
            <a:fld id="{AEC8EEFD-71A8-40BD-A93C-B3B6466557B7}" type="datetime1">
              <a:rPr lang="en-US" smtClean="0"/>
              <a:t>12/26/2023</a:t>
            </a:fld>
            <a:endParaRPr lang="en-US"/>
          </a:p>
        </p:txBody>
      </p:sp>
      <p:sp>
        <p:nvSpPr>
          <p:cNvPr id="6" name="Slide Number Placeholder 5">
            <a:extLst>
              <a:ext uri="{FF2B5EF4-FFF2-40B4-BE49-F238E27FC236}">
                <a16:creationId xmlns:a16="http://schemas.microsoft.com/office/drawing/2014/main" id="{6A422BC2-2D55-4030-9384-13228A1DD12A}"/>
              </a:ext>
            </a:extLst>
          </p:cNvPr>
          <p:cNvSpPr>
            <a:spLocks noGrp="1"/>
          </p:cNvSpPr>
          <p:nvPr>
            <p:ph type="sldNum" sz="quarter" idx="12"/>
          </p:nvPr>
        </p:nvSpPr>
        <p:spPr/>
        <p:txBody>
          <a:bodyPr/>
          <a:lstStyle/>
          <a:p>
            <a:fld id="{944B0CA4-3198-9940-9118-E85F445E1A6F}" type="slidenum">
              <a:rPr lang="en-US" smtClean="0"/>
              <a:t>38</a:t>
            </a:fld>
            <a:endParaRPr lang="en-US"/>
          </a:p>
        </p:txBody>
      </p:sp>
    </p:spTree>
    <p:extLst>
      <p:ext uri="{BB962C8B-B14F-4D97-AF65-F5344CB8AC3E}">
        <p14:creationId xmlns:p14="http://schemas.microsoft.com/office/powerpoint/2010/main" val="74983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animBg="1"/>
      <p:bldP spid="18" grpId="0"/>
      <p:bldP spid="19"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3563007" y="1637069"/>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739403" y="3462692"/>
            <a:ext cx="64045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p>
          <a:p>
            <a:endParaRPr lang="en-US" dirty="0"/>
          </a:p>
          <a:p>
            <a:endParaRPr lang="en-US" dirty="0"/>
          </a:p>
          <a:p>
            <a:r>
              <a:rPr lang="en-US" dirty="0">
                <a:solidFill>
                  <a:schemeClr val="accent4"/>
                </a:solidFill>
              </a:rPr>
              <a:t>HOWEVER!  In the future it won’t be so obvious, so let’s take some time now to see how we would prove this rigorously.</a:t>
            </a:r>
          </a:p>
        </p:txBody>
      </p:sp>
      <p:pic>
        <p:nvPicPr>
          <p:cNvPr id="9" name="Picture 8"/>
          <p:cNvPicPr>
            <a:picLocks noChangeAspect="1"/>
          </p:cNvPicPr>
          <p:nvPr/>
        </p:nvPicPr>
        <p:blipFill>
          <a:blip r:embed="rId2"/>
          <a:stretch>
            <a:fillRect/>
          </a:stretch>
        </p:blipFill>
        <p:spPr>
          <a:xfrm>
            <a:off x="1546846" y="2989096"/>
            <a:ext cx="1192557" cy="1398739"/>
          </a:xfrm>
          <a:prstGeom prst="rect">
            <a:avLst/>
          </a:prstGeom>
        </p:spPr>
      </p:pic>
      <p:pic>
        <p:nvPicPr>
          <p:cNvPr id="10" name="Picture 9"/>
          <p:cNvPicPr>
            <a:picLocks noChangeAspect="1"/>
          </p:cNvPicPr>
          <p:nvPr/>
        </p:nvPicPr>
        <p:blipFill>
          <a:blip r:embed="rId3"/>
          <a:stretch>
            <a:fillRect/>
          </a:stretch>
        </p:blipFill>
        <p:spPr>
          <a:xfrm>
            <a:off x="1662899" y="4912147"/>
            <a:ext cx="1076504" cy="1327248"/>
          </a:xfrm>
          <a:prstGeom prst="rect">
            <a:avLst/>
          </a:prstGeom>
        </p:spPr>
      </p:pic>
      <p:sp>
        <p:nvSpPr>
          <p:cNvPr id="5" name="Date Placeholder 4">
            <a:extLst>
              <a:ext uri="{FF2B5EF4-FFF2-40B4-BE49-F238E27FC236}">
                <a16:creationId xmlns:a16="http://schemas.microsoft.com/office/drawing/2014/main" id="{CA83C6A4-271F-4692-A57E-645412F7404B}"/>
              </a:ext>
            </a:extLst>
          </p:cNvPr>
          <p:cNvSpPr>
            <a:spLocks noGrp="1"/>
          </p:cNvSpPr>
          <p:nvPr>
            <p:ph type="dt" sz="half" idx="10"/>
          </p:nvPr>
        </p:nvSpPr>
        <p:spPr/>
        <p:txBody>
          <a:bodyPr/>
          <a:lstStyle/>
          <a:p>
            <a:fld id="{C543CDA2-DAC0-4B2E-913E-9F848145BBBE}" type="datetime1">
              <a:rPr lang="en-US" smtClean="0"/>
              <a:t>12/26/2023</a:t>
            </a:fld>
            <a:endParaRPr lang="en-US"/>
          </a:p>
        </p:txBody>
      </p:sp>
      <p:sp>
        <p:nvSpPr>
          <p:cNvPr id="6" name="Slide Number Placeholder 5">
            <a:extLst>
              <a:ext uri="{FF2B5EF4-FFF2-40B4-BE49-F238E27FC236}">
                <a16:creationId xmlns:a16="http://schemas.microsoft.com/office/drawing/2014/main" id="{C77FBA6A-C538-483B-922A-80CC6A1D1DA7}"/>
              </a:ext>
            </a:extLst>
          </p:cNvPr>
          <p:cNvSpPr>
            <a:spLocks noGrp="1"/>
          </p:cNvSpPr>
          <p:nvPr>
            <p:ph type="sldNum" sz="quarter" idx="12"/>
          </p:nvPr>
        </p:nvSpPr>
        <p:spPr/>
        <p:txBody>
          <a:bodyPr/>
          <a:lstStyle/>
          <a:p>
            <a:fld id="{944B0CA4-3198-9940-9118-E85F445E1A6F}" type="slidenum">
              <a:rPr lang="en-US" smtClean="0"/>
              <a:t>39</a:t>
            </a:fld>
            <a:endParaRPr lang="en-US"/>
          </a:p>
        </p:txBody>
      </p:sp>
    </p:spTree>
    <p:extLst>
      <p:ext uri="{BB962C8B-B14F-4D97-AF65-F5344CB8AC3E}">
        <p14:creationId xmlns:p14="http://schemas.microsoft.com/office/powerpoint/2010/main" val="126548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a:t>Sorting!</a:t>
            </a:r>
          </a:p>
          <a:p>
            <a:r>
              <a:rPr lang="en-US" dirty="0"/>
              <a:t>Worst-case </a:t>
            </a:r>
            <a:r>
              <a:rPr lang="en-US" dirty="0" err="1"/>
              <a:t>analyisis</a:t>
            </a:r>
            <a:r>
              <a:rPr lang="en-US" dirty="0"/>
              <a:t> </a:t>
            </a:r>
          </a:p>
          <a:p>
            <a:pPr lvl="1"/>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237506" y="169068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3FB7693-99A5-4C0E-AC45-6E3F19625015}"/>
              </a:ext>
            </a:extLst>
          </p:cNvPr>
          <p:cNvSpPr>
            <a:spLocks noGrp="1"/>
          </p:cNvSpPr>
          <p:nvPr>
            <p:ph type="dt" sz="half" idx="10"/>
          </p:nvPr>
        </p:nvSpPr>
        <p:spPr/>
        <p:txBody>
          <a:bodyPr/>
          <a:lstStyle/>
          <a:p>
            <a:fld id="{BA516CEC-10AC-4C14-8ED5-F200072513B2}" type="datetime1">
              <a:rPr lang="en-US" smtClean="0"/>
              <a:t>12/26/2023</a:t>
            </a:fld>
            <a:endParaRPr lang="en-US"/>
          </a:p>
        </p:txBody>
      </p:sp>
      <p:sp>
        <p:nvSpPr>
          <p:cNvPr id="6" name="Slide Number Placeholder 5">
            <a:extLst>
              <a:ext uri="{FF2B5EF4-FFF2-40B4-BE49-F238E27FC236}">
                <a16:creationId xmlns:a16="http://schemas.microsoft.com/office/drawing/2014/main" id="{5B8B72E6-0E21-44AE-A527-5A4C180F618D}"/>
              </a:ext>
            </a:extLst>
          </p:cNvPr>
          <p:cNvSpPr>
            <a:spLocks noGrp="1"/>
          </p:cNvSpPr>
          <p:nvPr>
            <p:ph type="sldNum" sz="quarter" idx="12"/>
          </p:nvPr>
        </p:nvSpPr>
        <p:spPr/>
        <p:txBody>
          <a:bodyPr/>
          <a:lstStyle/>
          <a:p>
            <a:fld id="{944B0CA4-3198-9940-9118-E85F445E1A6F}" type="slidenum">
              <a:rPr lang="en-US" smtClean="0"/>
              <a:t>4</a:t>
            </a:fld>
            <a:endParaRPr lang="en-US"/>
          </a:p>
        </p:txBody>
      </p:sp>
    </p:spTree>
    <p:extLst>
      <p:ext uri="{BB962C8B-B14F-4D97-AF65-F5344CB8AC3E}">
        <p14:creationId xmlns:p14="http://schemas.microsoft.com/office/powerpoint/2010/main" val="32389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dirty="0"/>
              <a:t>Why does this work?</a:t>
            </a:r>
          </a:p>
        </p:txBody>
      </p:sp>
      <p:sp>
        <p:nvSpPr>
          <p:cNvPr id="3" name="Content Placeholder 2"/>
          <p:cNvSpPr>
            <a:spLocks noGrp="1"/>
          </p:cNvSpPr>
          <p:nvPr>
            <p:ph idx="1"/>
          </p:nvPr>
        </p:nvSpPr>
        <p:spPr/>
        <p:txBody>
          <a:bodyPr>
            <a:normAutofit lnSpcReduction="10000"/>
          </a:bodyPr>
          <a:lstStyle/>
          <a:p>
            <a:pPr>
              <a:lnSpc>
                <a:spcPts val="4560"/>
              </a:lnSpc>
            </a:pPr>
            <a:r>
              <a:rPr lang="en-US" dirty="0"/>
              <a:t>Say you have a sorted list,                                  ,  and another element         .</a:t>
            </a:r>
          </a:p>
          <a:p>
            <a:pPr marL="0" indent="0">
              <a:buNone/>
            </a:pPr>
            <a:endParaRPr lang="en-US" dirty="0"/>
          </a:p>
          <a:p>
            <a:pPr>
              <a:lnSpc>
                <a:spcPts val="4860"/>
              </a:lnSpc>
            </a:pPr>
            <a:r>
              <a:rPr lang="en-US" dirty="0"/>
              <a:t>Insert         right after the largest thing that’s still smaller than        .  (Aka, right after        ). </a:t>
            </a:r>
          </a:p>
          <a:p>
            <a:pPr>
              <a:lnSpc>
                <a:spcPts val="4860"/>
              </a:lnSpc>
            </a:pPr>
            <a:endParaRPr lang="en-US" dirty="0"/>
          </a:p>
          <a:p>
            <a:r>
              <a:rPr lang="en-US" dirty="0"/>
              <a:t>Then you get a sorted list:</a:t>
            </a:r>
          </a:p>
          <a:p>
            <a:endParaRPr lang="en-US" dirty="0"/>
          </a:p>
        </p:txBody>
      </p:sp>
      <p:grpSp>
        <p:nvGrpSpPr>
          <p:cNvPr id="8" name="Group 7"/>
          <p:cNvGrpSpPr/>
          <p:nvPr/>
        </p:nvGrpSpPr>
        <p:grpSpPr>
          <a:xfrm>
            <a:off x="4759570" y="1825625"/>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3527533" y="2494298"/>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876869" y="3652336"/>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820362" y="5545082"/>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7068107"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797668"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302701" y="5545083"/>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2836927" y="4313617"/>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98143" y="4293435"/>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Date Placeholder 13">
            <a:extLst>
              <a:ext uri="{FF2B5EF4-FFF2-40B4-BE49-F238E27FC236}">
                <a16:creationId xmlns:a16="http://schemas.microsoft.com/office/drawing/2014/main" id="{0B93592A-42B4-45E6-BA10-820E38492FFA}"/>
              </a:ext>
            </a:extLst>
          </p:cNvPr>
          <p:cNvSpPr>
            <a:spLocks noGrp="1"/>
          </p:cNvSpPr>
          <p:nvPr>
            <p:ph type="dt" sz="half" idx="10"/>
          </p:nvPr>
        </p:nvSpPr>
        <p:spPr/>
        <p:txBody>
          <a:bodyPr/>
          <a:lstStyle/>
          <a:p>
            <a:fld id="{8618E450-2597-4567-960E-9BE07C43E6D8}" type="datetime1">
              <a:rPr lang="en-US" smtClean="0"/>
              <a:t>12/26/2023</a:t>
            </a:fld>
            <a:endParaRPr lang="en-US"/>
          </a:p>
        </p:txBody>
      </p:sp>
      <p:sp>
        <p:nvSpPr>
          <p:cNvPr id="15" name="Slide Number Placeholder 14">
            <a:extLst>
              <a:ext uri="{FF2B5EF4-FFF2-40B4-BE49-F238E27FC236}">
                <a16:creationId xmlns:a16="http://schemas.microsoft.com/office/drawing/2014/main" id="{245DB132-FAAB-4FC0-9BDA-5BB69EF1A609}"/>
              </a:ext>
            </a:extLst>
          </p:cNvPr>
          <p:cNvSpPr>
            <a:spLocks noGrp="1"/>
          </p:cNvSpPr>
          <p:nvPr>
            <p:ph type="sldNum" sz="quarter" idx="12"/>
          </p:nvPr>
        </p:nvSpPr>
        <p:spPr/>
        <p:txBody>
          <a:bodyPr/>
          <a:lstStyle/>
          <a:p>
            <a:fld id="{944B0CA4-3198-9940-9118-E85F445E1A6F}" type="slidenum">
              <a:rPr lang="en-US" smtClean="0"/>
              <a:t>40</a:t>
            </a:fld>
            <a:endParaRPr lang="en-US"/>
          </a:p>
        </p:txBody>
      </p:sp>
    </p:spTree>
    <p:extLst>
      <p:ext uri="{BB962C8B-B14F-4D97-AF65-F5344CB8AC3E}">
        <p14:creationId xmlns:p14="http://schemas.microsoft.com/office/powerpoint/2010/main" val="5388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dirty="0"/>
              <a:t>So just use this logic at every step.</a:t>
            </a:r>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a:t>The first element, [6], makes up a sorted list.</a:t>
            </a:r>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p>
        </p:txBody>
      </p:sp>
      <p:sp>
        <p:nvSpPr>
          <p:cNvPr id="16" name="TextBox 15"/>
          <p:cNvSpPr txBox="1"/>
          <p:nvPr/>
        </p:nvSpPr>
        <p:spPr>
          <a:xfrm>
            <a:off x="7034131" y="6424460"/>
            <a:ext cx="2065283" cy="369332"/>
          </a:xfrm>
          <a:prstGeom prst="rect">
            <a:avLst/>
          </a:prstGeom>
          <a:noFill/>
        </p:spPr>
        <p:txBody>
          <a:bodyPr wrap="square" rtlCol="0">
            <a:spAutoFit/>
          </a:bodyPr>
          <a:lstStyle/>
          <a:p>
            <a:r>
              <a:rPr lang="en-US" b="1" dirty="0">
                <a:solidFill>
                  <a:srgbClr val="FF0000"/>
                </a:solidFill>
              </a:rPr>
              <a:t>YAY WE ARE DONE!</a:t>
            </a:r>
          </a:p>
        </p:txBody>
      </p:sp>
      <p:cxnSp>
        <p:nvCxnSpPr>
          <p:cNvPr id="4" name="Straight Connector 3"/>
          <p:cNvCxnSpPr/>
          <p:nvPr/>
        </p:nvCxnSpPr>
        <p:spPr>
          <a:xfrm>
            <a:off x="-788276" y="2336864"/>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023E4A87-A734-43A9-BB04-9FBE7652EAFF}"/>
              </a:ext>
            </a:extLst>
          </p:cNvPr>
          <p:cNvSpPr>
            <a:spLocks noGrp="1"/>
          </p:cNvSpPr>
          <p:nvPr>
            <p:ph type="dt" sz="half" idx="10"/>
          </p:nvPr>
        </p:nvSpPr>
        <p:spPr/>
        <p:txBody>
          <a:bodyPr/>
          <a:lstStyle/>
          <a:p>
            <a:fld id="{4FCBAF3F-D4E8-4D3B-8740-4DAA44E2E014}" type="datetime1">
              <a:rPr lang="en-US" smtClean="0"/>
              <a:t>12/26/2023</a:t>
            </a:fld>
            <a:endParaRPr lang="en-US"/>
          </a:p>
        </p:txBody>
      </p:sp>
      <p:sp>
        <p:nvSpPr>
          <p:cNvPr id="6" name="Slide Number Placeholder 5">
            <a:extLst>
              <a:ext uri="{FF2B5EF4-FFF2-40B4-BE49-F238E27FC236}">
                <a16:creationId xmlns:a16="http://schemas.microsoft.com/office/drawing/2014/main" id="{6232A978-B6FB-4CA8-BC12-3205E12BEB59}"/>
              </a:ext>
            </a:extLst>
          </p:cNvPr>
          <p:cNvSpPr>
            <a:spLocks noGrp="1"/>
          </p:cNvSpPr>
          <p:nvPr>
            <p:ph type="sldNum" sz="quarter" idx="12"/>
          </p:nvPr>
        </p:nvSpPr>
        <p:spPr/>
        <p:txBody>
          <a:bodyPr/>
          <a:lstStyle/>
          <a:p>
            <a:fld id="{944B0CA4-3198-9940-9118-E85F445E1A6F}" type="slidenum">
              <a:rPr lang="en-US" smtClean="0"/>
              <a:t>41</a:t>
            </a:fld>
            <a:endParaRPr lang="en-US"/>
          </a:p>
        </p:txBody>
      </p:sp>
    </p:spTree>
    <p:extLst>
      <p:ext uri="{BB962C8B-B14F-4D97-AF65-F5344CB8AC3E}">
        <p14:creationId xmlns:p14="http://schemas.microsoft.com/office/powerpoint/2010/main" val="5500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FFEE-F6DA-C44B-9362-ADD39AC41F53}"/>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709B83F2-6BA7-F940-A840-0CA000AA1380}"/>
              </a:ext>
            </a:extLst>
          </p:cNvPr>
          <p:cNvSpPr>
            <a:spLocks noGrp="1"/>
          </p:cNvSpPr>
          <p:nvPr>
            <p:ph idx="1"/>
          </p:nvPr>
        </p:nvSpPr>
        <p:spPr/>
        <p:txBody>
          <a:bodyPr/>
          <a:lstStyle/>
          <a:p>
            <a:r>
              <a:rPr lang="en-US" dirty="0"/>
              <a:t>In this class we will use worst-case analysis:</a:t>
            </a:r>
          </a:p>
          <a:p>
            <a:pPr lvl="1"/>
            <a:r>
              <a:rPr lang="en-US" dirty="0">
                <a:solidFill>
                  <a:schemeClr val="accent4"/>
                </a:solidFill>
              </a:rPr>
              <a:t>We assume that a “random guy” comes up with a worst-case input for our algorithm, and we measure performance on that worst-case input.</a:t>
            </a:r>
          </a:p>
          <a:p>
            <a:pPr lvl="1"/>
            <a:endParaRPr lang="en-US" dirty="0"/>
          </a:p>
        </p:txBody>
      </p:sp>
      <p:sp>
        <p:nvSpPr>
          <p:cNvPr id="4" name="Date Placeholder 3">
            <a:extLst>
              <a:ext uri="{FF2B5EF4-FFF2-40B4-BE49-F238E27FC236}">
                <a16:creationId xmlns:a16="http://schemas.microsoft.com/office/drawing/2014/main" id="{E3488328-CA70-46F0-85D1-F645EC055972}"/>
              </a:ext>
            </a:extLst>
          </p:cNvPr>
          <p:cNvSpPr>
            <a:spLocks noGrp="1"/>
          </p:cNvSpPr>
          <p:nvPr>
            <p:ph type="dt" sz="half" idx="10"/>
          </p:nvPr>
        </p:nvSpPr>
        <p:spPr/>
        <p:txBody>
          <a:bodyPr/>
          <a:lstStyle/>
          <a:p>
            <a:fld id="{69CADF0E-ECA8-41F4-BED4-A4B9C85E087B}" type="datetime1">
              <a:rPr lang="en-US" smtClean="0"/>
              <a:t>12/26/2023</a:t>
            </a:fld>
            <a:endParaRPr lang="en-US"/>
          </a:p>
        </p:txBody>
      </p:sp>
      <p:sp>
        <p:nvSpPr>
          <p:cNvPr id="5" name="Slide Number Placeholder 4">
            <a:extLst>
              <a:ext uri="{FF2B5EF4-FFF2-40B4-BE49-F238E27FC236}">
                <a16:creationId xmlns:a16="http://schemas.microsoft.com/office/drawing/2014/main" id="{C5DD451F-F6D6-48C1-91BA-24C277FCD8A8}"/>
              </a:ext>
            </a:extLst>
          </p:cNvPr>
          <p:cNvSpPr>
            <a:spLocks noGrp="1"/>
          </p:cNvSpPr>
          <p:nvPr>
            <p:ph type="sldNum" sz="quarter" idx="12"/>
          </p:nvPr>
        </p:nvSpPr>
        <p:spPr/>
        <p:txBody>
          <a:bodyPr/>
          <a:lstStyle/>
          <a:p>
            <a:fld id="{944B0CA4-3198-9940-9118-E85F445E1A6F}" type="slidenum">
              <a:rPr lang="en-US" smtClean="0"/>
              <a:t>42</a:t>
            </a:fld>
            <a:endParaRPr lang="en-US"/>
          </a:p>
        </p:txBody>
      </p:sp>
    </p:spTree>
    <p:extLst>
      <p:ext uri="{BB962C8B-B14F-4D97-AF65-F5344CB8AC3E}">
        <p14:creationId xmlns:p14="http://schemas.microsoft.com/office/powerpoint/2010/main" val="826821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Analysis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3980793" y="314909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58009D9-1FF1-45BE-930D-5E4AF2EB40B1}"/>
              </a:ext>
            </a:extLst>
          </p:cNvPr>
          <p:cNvSpPr>
            <a:spLocks noGrp="1"/>
          </p:cNvSpPr>
          <p:nvPr>
            <p:ph type="dt" sz="half" idx="10"/>
          </p:nvPr>
        </p:nvSpPr>
        <p:spPr/>
        <p:txBody>
          <a:bodyPr/>
          <a:lstStyle/>
          <a:p>
            <a:fld id="{8AF405D8-8256-42FC-8EFD-53005BF100B6}" type="datetime1">
              <a:rPr lang="en-US" smtClean="0"/>
              <a:t>12/26/2023</a:t>
            </a:fld>
            <a:endParaRPr lang="en-US"/>
          </a:p>
        </p:txBody>
      </p:sp>
      <p:sp>
        <p:nvSpPr>
          <p:cNvPr id="6" name="Slide Number Placeholder 5">
            <a:extLst>
              <a:ext uri="{FF2B5EF4-FFF2-40B4-BE49-F238E27FC236}">
                <a16:creationId xmlns:a16="http://schemas.microsoft.com/office/drawing/2014/main" id="{42F4185B-1312-4C88-94BB-1CD228189C06}"/>
              </a:ext>
            </a:extLst>
          </p:cNvPr>
          <p:cNvSpPr>
            <a:spLocks noGrp="1"/>
          </p:cNvSpPr>
          <p:nvPr>
            <p:ph type="sldNum" sz="quarter" idx="12"/>
          </p:nvPr>
        </p:nvSpPr>
        <p:spPr/>
        <p:txBody>
          <a:bodyPr/>
          <a:lstStyle/>
          <a:p>
            <a:fld id="{944B0CA4-3198-9940-9118-E85F445E1A6F}" type="slidenum">
              <a:rPr lang="en-US" smtClean="0"/>
              <a:t>43</a:t>
            </a:fld>
            <a:endParaRPr lang="en-US"/>
          </a:p>
        </p:txBody>
      </p:sp>
    </p:spTree>
    <p:extLst>
      <p:ext uri="{BB962C8B-B14F-4D97-AF65-F5344CB8AC3E}">
        <p14:creationId xmlns:p14="http://schemas.microsoft.com/office/powerpoint/2010/main" val="2062965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443482" cy="1325563"/>
          </a:xfrm>
        </p:spPr>
        <p:txBody>
          <a:bodyPr>
            <a:normAutofit/>
          </a:bodyPr>
          <a:lstStyle/>
          <a:p>
            <a:r>
              <a:rPr lang="en-US" dirty="0"/>
              <a:t>In this class we will use…</a:t>
            </a:r>
          </a:p>
        </p:txBody>
      </p:sp>
      <p:sp>
        <p:nvSpPr>
          <p:cNvPr id="3" name="Content Placeholder 2"/>
          <p:cNvSpPr>
            <a:spLocks noGrp="1"/>
          </p:cNvSpPr>
          <p:nvPr>
            <p:ph idx="1"/>
          </p:nvPr>
        </p:nvSpPr>
        <p:spPr>
          <a:xfrm>
            <a:off x="659049" y="1408936"/>
            <a:ext cx="7786146" cy="4813714"/>
          </a:xfrm>
        </p:spPr>
        <p:txBody>
          <a:bodyPr>
            <a:normAutofit/>
          </a:bodyPr>
          <a:lstStyle/>
          <a:p>
            <a:pPr marL="457200" lvl="1" indent="0">
              <a:buNone/>
            </a:pPr>
            <a:endParaRPr lang="en-US" dirty="0">
              <a:solidFill>
                <a:schemeClr val="accent4"/>
              </a:solidFill>
            </a:endParaRPr>
          </a:p>
          <a:p>
            <a:r>
              <a:rPr lang="en-US" b="1" dirty="0"/>
              <a:t>Big-Oh notation!</a:t>
            </a:r>
          </a:p>
          <a:p>
            <a:r>
              <a:rPr lang="en-US" dirty="0"/>
              <a:t>Gives us a meaningful way to talk about the running time of an algorithm, independent of programming language, computing platform, etc., without having to count all the operations.</a:t>
            </a:r>
          </a:p>
        </p:txBody>
      </p:sp>
      <p:sp>
        <p:nvSpPr>
          <p:cNvPr id="4" name="Date Placeholder 3">
            <a:extLst>
              <a:ext uri="{FF2B5EF4-FFF2-40B4-BE49-F238E27FC236}">
                <a16:creationId xmlns:a16="http://schemas.microsoft.com/office/drawing/2014/main" id="{D095F4A1-00B6-4DC1-AF2C-E6E861CD747A}"/>
              </a:ext>
            </a:extLst>
          </p:cNvPr>
          <p:cNvSpPr>
            <a:spLocks noGrp="1"/>
          </p:cNvSpPr>
          <p:nvPr>
            <p:ph type="dt" sz="half" idx="10"/>
          </p:nvPr>
        </p:nvSpPr>
        <p:spPr/>
        <p:txBody>
          <a:bodyPr/>
          <a:lstStyle/>
          <a:p>
            <a:fld id="{B3ACD9B8-D779-430D-BD18-0C3AE211B5D1}" type="datetime1">
              <a:rPr lang="en-US" smtClean="0"/>
              <a:t>12/26/2023</a:t>
            </a:fld>
            <a:endParaRPr lang="en-US"/>
          </a:p>
        </p:txBody>
      </p:sp>
      <p:sp>
        <p:nvSpPr>
          <p:cNvPr id="5" name="Slide Number Placeholder 4">
            <a:extLst>
              <a:ext uri="{FF2B5EF4-FFF2-40B4-BE49-F238E27FC236}">
                <a16:creationId xmlns:a16="http://schemas.microsoft.com/office/drawing/2014/main" id="{3DE3D5C6-C616-4143-9B8E-2314D3EEBEF8}"/>
              </a:ext>
            </a:extLst>
          </p:cNvPr>
          <p:cNvSpPr>
            <a:spLocks noGrp="1"/>
          </p:cNvSpPr>
          <p:nvPr>
            <p:ph type="sldNum" sz="quarter" idx="12"/>
          </p:nvPr>
        </p:nvSpPr>
        <p:spPr/>
        <p:txBody>
          <a:bodyPr/>
          <a:lstStyle/>
          <a:p>
            <a:fld id="{944B0CA4-3198-9940-9118-E85F445E1A6F}" type="slidenum">
              <a:rPr lang="en-US" smtClean="0"/>
              <a:t>44</a:t>
            </a:fld>
            <a:endParaRPr lang="en-US"/>
          </a:p>
        </p:txBody>
      </p:sp>
    </p:spTree>
    <p:extLst>
      <p:ext uri="{BB962C8B-B14F-4D97-AF65-F5344CB8AC3E}">
        <p14:creationId xmlns:p14="http://schemas.microsoft.com/office/powerpoint/2010/main" val="213835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98" y="0"/>
            <a:ext cx="7886700" cy="1325563"/>
          </a:xfrm>
        </p:spPr>
        <p:txBody>
          <a:bodyPr>
            <a:normAutofit/>
          </a:bodyPr>
          <a:lstStyle/>
          <a:p>
            <a:r>
              <a:rPr lang="en-US"/>
              <a:t>Main idea:</a:t>
            </a:r>
            <a:endParaRPr lang="en-US" sz="3600" dirty="0">
              <a:solidFill>
                <a:srgbClr val="F26021"/>
              </a:solidFill>
            </a:endParaRPr>
          </a:p>
        </p:txBody>
      </p:sp>
      <p:sp>
        <p:nvSpPr>
          <p:cNvPr id="4" name="TextBox 3"/>
          <p:cNvSpPr txBox="1"/>
          <p:nvPr/>
        </p:nvSpPr>
        <p:spPr>
          <a:xfrm>
            <a:off x="368857" y="1389885"/>
            <a:ext cx="8428302" cy="523220"/>
          </a:xfrm>
          <a:prstGeom prst="rect">
            <a:avLst/>
          </a:prstGeom>
          <a:noFill/>
        </p:spPr>
        <p:txBody>
          <a:bodyPr wrap="square" rtlCol="0">
            <a:spAutoFit/>
          </a:bodyPr>
          <a:lstStyle/>
          <a:p>
            <a:pPr algn="ctr"/>
            <a:r>
              <a:rPr lang="en-US" sz="2800" dirty="0"/>
              <a:t>Focus on how the runtime</a:t>
            </a:r>
            <a:r>
              <a:rPr lang="en-US" sz="2800" b="1" dirty="0"/>
              <a:t> scales </a:t>
            </a:r>
            <a:r>
              <a:rPr lang="en-US" sz="2800" dirty="0"/>
              <a:t>with n (the input size).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505563">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+100</m:t>
                              </m:r>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44510433"/>
                      </a:ext>
                    </a:extLst>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−.5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+12.7 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294634376"/>
                      </a:ext>
                    </a:extLst>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92233237"/>
                      </a:ext>
                    </a:extLst>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extLst>
                      <a:ext uri="{0D108BD9-81ED-4DB2-BD59-A6C34878D82A}">
                        <a16:rowId xmlns:a16="http://schemas.microsoft.com/office/drawing/2014/main" val="3686425301"/>
                      </a:ext>
                    </a:extLst>
                  </a:tr>
                </a:tbl>
              </a:graphicData>
            </a:graphic>
          </p:graphicFrame>
        </mc:Choice>
        <mc:Fallback xmlns="">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701040">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endParaRPr lang="en-US"/>
                        </a:p>
                      </a:txBody>
                      <a:tcPr anchor="ctr">
                        <a:blipFill>
                          <a:blip r:embed="rId2"/>
                          <a:stretch>
                            <a:fillRect l="-369" t="-116000" r="-67897" b="-330000"/>
                          </a:stretch>
                        </a:blipFill>
                      </a:tcPr>
                    </a:tc>
                    <a:tc>
                      <a:txBody>
                        <a:bodyPr/>
                        <a:lstStyle/>
                        <a:p>
                          <a:endParaRPr lang="en-US"/>
                        </a:p>
                      </a:txBody>
                      <a:tcPr anchor="ctr">
                        <a:blipFill>
                          <a:blip r:embed="rId2"/>
                          <a:stretch>
                            <a:fillRect l="-148634" t="-116000" r="-546" b="-330000"/>
                          </a:stretch>
                        </a:blipFill>
                      </a:tcPr>
                    </a:tc>
                    <a:extLst>
                      <a:ext uri="{0D108BD9-81ED-4DB2-BD59-A6C34878D82A}">
                        <a16:rowId xmlns:a16="http://schemas.microsoft.com/office/drawing/2014/main" val="1844510433"/>
                      </a:ext>
                    </a:extLst>
                  </a:tr>
                  <a:tr h="602468">
                    <a:tc>
                      <a:txBody>
                        <a:bodyPr/>
                        <a:lstStyle/>
                        <a:p>
                          <a:endParaRPr lang="en-US"/>
                        </a:p>
                      </a:txBody>
                      <a:tcPr anchor="ctr">
                        <a:blipFill>
                          <a:blip r:embed="rId2"/>
                          <a:stretch>
                            <a:fillRect l="-369" t="-225000" r="-67897" b="-243750"/>
                          </a:stretch>
                        </a:blipFill>
                      </a:tcPr>
                    </a:tc>
                    <a:tc>
                      <a:txBody>
                        <a:bodyPr/>
                        <a:lstStyle/>
                        <a:p>
                          <a:endParaRPr lang="en-US"/>
                        </a:p>
                      </a:txBody>
                      <a:tcPr anchor="ctr">
                        <a:blipFill>
                          <a:blip r:embed="rId2"/>
                          <a:stretch>
                            <a:fillRect l="-148634" t="-225000" r="-546" b="-243750"/>
                          </a:stretch>
                        </a:blipFill>
                      </a:tcPr>
                    </a:tc>
                    <a:extLst>
                      <a:ext uri="{0D108BD9-81ED-4DB2-BD59-A6C34878D82A}">
                        <a16:rowId xmlns:a16="http://schemas.microsoft.com/office/drawing/2014/main" val="294634376"/>
                      </a:ext>
                    </a:extLst>
                  </a:tr>
                  <a:tr h="680030">
                    <a:tc>
                      <a:txBody>
                        <a:bodyPr/>
                        <a:lstStyle/>
                        <a:p>
                          <a:endParaRPr lang="en-US"/>
                        </a:p>
                      </a:txBody>
                      <a:tcPr anchor="ctr">
                        <a:blipFill>
                          <a:blip r:embed="rId2"/>
                          <a:stretch>
                            <a:fillRect l="-369" t="-288889" r="-67897" b="-116667"/>
                          </a:stretch>
                        </a:blipFill>
                      </a:tcPr>
                    </a:tc>
                    <a:tc>
                      <a:txBody>
                        <a:bodyPr/>
                        <a:lstStyle/>
                        <a:p>
                          <a:endParaRPr lang="en-US"/>
                        </a:p>
                      </a:txBody>
                      <a:tcPr anchor="ctr">
                        <a:blipFill>
                          <a:blip r:embed="rId2"/>
                          <a:stretch>
                            <a:fillRect l="-148634" t="-288889" r="-546" b="-116667"/>
                          </a:stretch>
                        </a:blipFill>
                      </a:tcPr>
                    </a:tc>
                    <a:extLst>
                      <a:ext uri="{0D108BD9-81ED-4DB2-BD59-A6C34878D82A}">
                        <a16:rowId xmlns:a16="http://schemas.microsoft.com/office/drawing/2014/main" val="1892233237"/>
                      </a:ext>
                    </a:extLst>
                  </a:tr>
                  <a:tr h="804734">
                    <a:tc>
                      <a:txBody>
                        <a:bodyPr/>
                        <a:lstStyle/>
                        <a:p>
                          <a:endParaRPr lang="en-US"/>
                        </a:p>
                      </a:txBody>
                      <a:tcPr anchor="ctr">
                        <a:blipFill>
                          <a:blip r:embed="rId2"/>
                          <a:stretch>
                            <a:fillRect l="-369" t="-333333" r="-67897"/>
                          </a:stretch>
                        </a:blipFill>
                      </a:tcPr>
                    </a:tc>
                    <a:tc>
                      <a:txBody>
                        <a:bodyPr/>
                        <a:lstStyle/>
                        <a:p>
                          <a:endParaRPr lang="en-US"/>
                        </a:p>
                      </a:txBody>
                      <a:tcPr anchor="ctr">
                        <a:blipFill>
                          <a:blip r:embed="rId2"/>
                          <a:stretch>
                            <a:fillRect l="-148634" t="-333333" r="-546"/>
                          </a:stretch>
                        </a:blipFill>
                      </a:tcPr>
                    </a:tc>
                    <a:extLst>
                      <a:ext uri="{0D108BD9-81ED-4DB2-BD59-A6C34878D82A}">
                        <a16:rowId xmlns:a16="http://schemas.microsoft.com/office/drawing/2014/main" val="3686425301"/>
                      </a:ext>
                    </a:extLst>
                  </a:tr>
                </a:tbl>
              </a:graphicData>
            </a:graphic>
          </p:graphicFrame>
        </mc:Fallback>
      </mc:AlternateContent>
      <p:sp>
        <p:nvSpPr>
          <p:cNvPr id="7" name="TextBox 6">
            <a:extLst>
              <a:ext uri="{FF2B5EF4-FFF2-40B4-BE49-F238E27FC236}">
                <a16:creationId xmlns:a16="http://schemas.microsoft.com/office/drawing/2014/main" id="{0A009954-CD25-E54F-A146-B3A283C864D3}"/>
              </a:ext>
            </a:extLst>
          </p:cNvPr>
          <p:cNvSpPr txBox="1"/>
          <p:nvPr/>
        </p:nvSpPr>
        <p:spPr>
          <a:xfrm>
            <a:off x="6761018" y="5417127"/>
            <a:ext cx="2382982" cy="923330"/>
          </a:xfrm>
          <a:prstGeom prst="rect">
            <a:avLst/>
          </a:prstGeom>
          <a:noFill/>
        </p:spPr>
        <p:txBody>
          <a:bodyPr wrap="square" rtlCol="0">
            <a:spAutoFit/>
          </a:bodyPr>
          <a:lstStyle/>
          <a:p>
            <a:pPr algn="r"/>
            <a:r>
              <a:rPr lang="en-US" dirty="0">
                <a:solidFill>
                  <a:srgbClr val="FF0000"/>
                </a:solidFill>
              </a:rPr>
              <a:t>We say this algorithm is “asymptotically faster” than the others.</a:t>
            </a:r>
          </a:p>
        </p:txBody>
      </p:sp>
      <p:cxnSp>
        <p:nvCxnSpPr>
          <p:cNvPr id="8" name="Straight Arrow Connector 7">
            <a:extLst>
              <a:ext uri="{FF2B5EF4-FFF2-40B4-BE49-F238E27FC236}">
                <a16:creationId xmlns:a16="http://schemas.microsoft.com/office/drawing/2014/main" id="{089E9681-4AFF-6A43-AD0F-4B454F1A07E1}"/>
              </a:ext>
            </a:extLst>
          </p:cNvPr>
          <p:cNvCxnSpPr>
            <a:cxnSpLocks/>
          </p:cNvCxnSpPr>
          <p:nvPr/>
        </p:nvCxnSpPr>
        <p:spPr>
          <a:xfrm flipH="1">
            <a:off x="6017741" y="5781810"/>
            <a:ext cx="743277" cy="2853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08F63-CF1A-184C-B7A9-6F89FF029714}"/>
              </a:ext>
            </a:extLst>
          </p:cNvPr>
          <p:cNvSpPr/>
          <p:nvPr/>
        </p:nvSpPr>
        <p:spPr>
          <a:xfrm>
            <a:off x="1971462" y="3899298"/>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50B4D2-B9B5-1749-B962-628F7E9785EE}"/>
              </a:ext>
            </a:extLst>
          </p:cNvPr>
          <p:cNvSpPr/>
          <p:nvPr/>
        </p:nvSpPr>
        <p:spPr>
          <a:xfrm>
            <a:off x="1736307" y="4516606"/>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1D6C7C-2BE9-DF40-8614-8DBCB7A9677F}"/>
              </a:ext>
            </a:extLst>
          </p:cNvPr>
          <p:cNvSpPr/>
          <p:nvPr/>
        </p:nvSpPr>
        <p:spPr>
          <a:xfrm>
            <a:off x="1688065" y="5125874"/>
            <a:ext cx="77804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49CC64-A68A-4F47-AEAB-824041BCCDF6}"/>
              </a:ext>
            </a:extLst>
          </p:cNvPr>
          <p:cNvSpPr/>
          <p:nvPr/>
        </p:nvSpPr>
        <p:spPr>
          <a:xfrm>
            <a:off x="1878812" y="5924489"/>
            <a:ext cx="11517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05AD46-7D7C-3140-B045-1125A12B2A7F}"/>
              </a:ext>
            </a:extLst>
          </p:cNvPr>
          <p:cNvSpPr txBox="1"/>
          <p:nvPr/>
        </p:nvSpPr>
        <p:spPr>
          <a:xfrm>
            <a:off x="5542283" y="2290419"/>
            <a:ext cx="3354582" cy="646331"/>
          </a:xfrm>
          <a:prstGeom prst="rect">
            <a:avLst/>
          </a:prstGeom>
          <a:noFill/>
        </p:spPr>
        <p:txBody>
          <a:bodyPr wrap="square" rtlCol="0">
            <a:spAutoFit/>
          </a:bodyPr>
          <a:lstStyle/>
          <a:p>
            <a:pPr algn="ctr"/>
            <a:r>
              <a:rPr lang="en-US" dirty="0">
                <a:solidFill>
                  <a:srgbClr val="FF0000"/>
                </a:solidFill>
              </a:rPr>
              <a:t>(Only pay attention to the largest function of n that appears.)</a:t>
            </a:r>
          </a:p>
        </p:txBody>
      </p:sp>
      <p:sp>
        <p:nvSpPr>
          <p:cNvPr id="14" name="TextBox 13">
            <a:extLst>
              <a:ext uri="{FF2B5EF4-FFF2-40B4-BE49-F238E27FC236}">
                <a16:creationId xmlns:a16="http://schemas.microsoft.com/office/drawing/2014/main" id="{6065DE19-ABB0-7A48-ADBB-2F61BEBA2746}"/>
              </a:ext>
            </a:extLst>
          </p:cNvPr>
          <p:cNvSpPr txBox="1"/>
          <p:nvPr/>
        </p:nvSpPr>
        <p:spPr>
          <a:xfrm>
            <a:off x="448213" y="2385076"/>
            <a:ext cx="5284573" cy="523220"/>
          </a:xfrm>
          <a:prstGeom prst="rect">
            <a:avLst/>
          </a:prstGeom>
          <a:noFill/>
        </p:spPr>
        <p:txBody>
          <a:bodyPr wrap="square" rtlCol="0">
            <a:spAutoFit/>
          </a:bodyPr>
          <a:lstStyle/>
          <a:p>
            <a:r>
              <a:rPr lang="en-US" sz="2800" dirty="0"/>
              <a:t>Some examples…</a:t>
            </a:r>
          </a:p>
        </p:txBody>
      </p:sp>
      <p:sp>
        <p:nvSpPr>
          <p:cNvPr id="3" name="Date Placeholder 2">
            <a:extLst>
              <a:ext uri="{FF2B5EF4-FFF2-40B4-BE49-F238E27FC236}">
                <a16:creationId xmlns:a16="http://schemas.microsoft.com/office/drawing/2014/main" id="{F95FD356-2294-4129-B05C-87AF179822D9}"/>
              </a:ext>
            </a:extLst>
          </p:cNvPr>
          <p:cNvSpPr>
            <a:spLocks noGrp="1"/>
          </p:cNvSpPr>
          <p:nvPr>
            <p:ph type="dt" sz="half" idx="10"/>
          </p:nvPr>
        </p:nvSpPr>
        <p:spPr/>
        <p:txBody>
          <a:bodyPr/>
          <a:lstStyle/>
          <a:p>
            <a:fld id="{DA677787-E6E1-4751-9519-198671B29FA6}" type="datetime1">
              <a:rPr lang="en-US" smtClean="0"/>
              <a:t>12/26/2023</a:t>
            </a:fld>
            <a:endParaRPr lang="en-US"/>
          </a:p>
        </p:txBody>
      </p:sp>
      <p:sp>
        <p:nvSpPr>
          <p:cNvPr id="5" name="Slide Number Placeholder 4">
            <a:extLst>
              <a:ext uri="{FF2B5EF4-FFF2-40B4-BE49-F238E27FC236}">
                <a16:creationId xmlns:a16="http://schemas.microsoft.com/office/drawing/2014/main" id="{76905722-FEEF-4B42-86A9-855FE2A81057}"/>
              </a:ext>
            </a:extLst>
          </p:cNvPr>
          <p:cNvSpPr>
            <a:spLocks noGrp="1"/>
          </p:cNvSpPr>
          <p:nvPr>
            <p:ph type="sldNum" sz="quarter" idx="12"/>
          </p:nvPr>
        </p:nvSpPr>
        <p:spPr/>
        <p:txBody>
          <a:bodyPr/>
          <a:lstStyle/>
          <a:p>
            <a:fld id="{944B0CA4-3198-9940-9118-E85F445E1A6F}" type="slidenum">
              <a:rPr lang="en-US" smtClean="0"/>
              <a:t>45</a:t>
            </a:fld>
            <a:endParaRPr lang="en-US"/>
          </a:p>
        </p:txBody>
      </p:sp>
    </p:spTree>
    <p:extLst>
      <p:ext uri="{BB962C8B-B14F-4D97-AF65-F5344CB8AC3E}">
        <p14:creationId xmlns:p14="http://schemas.microsoft.com/office/powerpoint/2010/main" val="30331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78D1D-9E48-124C-BD12-C3CC27923189}"/>
              </a:ext>
            </a:extLst>
          </p:cNvPr>
          <p:cNvSpPr>
            <a:spLocks noGrp="1"/>
          </p:cNvSpPr>
          <p:nvPr>
            <p:ph type="title"/>
          </p:nvPr>
        </p:nvSpPr>
        <p:spPr/>
        <p:txBody>
          <a:bodyPr/>
          <a:lstStyle/>
          <a:p>
            <a:r>
              <a:rPr lang="en-US" dirty="0"/>
              <a:t>Why is this a good 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41AD9-DAE2-214D-B2A5-DDB405856A97}"/>
                  </a:ext>
                </a:extLst>
              </p:cNvPr>
              <p:cNvSpPr>
                <a:spLocks noGrp="1"/>
              </p:cNvSpPr>
              <p:nvPr>
                <p:ph idx="1"/>
              </p:nvPr>
            </p:nvSpPr>
            <p:spPr/>
            <p:txBody>
              <a:bodyPr/>
              <a:lstStyle/>
              <a:p>
                <a:r>
                  <a:rPr lang="en-US" dirty="0"/>
                  <a:t>Suppose the running time of an algorithm is:</a:t>
                </a:r>
              </a:p>
              <a:p>
                <a:endParaRPr lang="en-US" sz="800" dirty="0"/>
              </a:p>
              <a:p>
                <a:pPr marL="0" indent="0" algn="ctr">
                  <a:buNone/>
                </a:pP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𝑛</m:t>
                    </m:r>
                    <m:r>
                      <a:rPr lang="en-US" b="0" i="1" smtClean="0">
                        <a:latin typeface="Cambria Math" panose="02040503050406030204" pitchFamily="18" charset="0"/>
                      </a:rPr>
                      <m:t>+7</m:t>
                    </m:r>
                  </m:oMath>
                </a14:m>
                <a:r>
                  <a:rPr lang="en-US" dirty="0"/>
                  <a:t>   ms</a:t>
                </a:r>
              </a:p>
            </p:txBody>
          </p:sp>
        </mc:Choice>
        <mc:Fallback xmlns="">
          <p:sp>
            <p:nvSpPr>
              <p:cNvPr id="3" name="Content Placeholder 2">
                <a:extLst>
                  <a:ext uri="{FF2B5EF4-FFF2-40B4-BE49-F238E27FC236}">
                    <a16:creationId xmlns:a16="http://schemas.microsoft.com/office/drawing/2014/main" id="{DE241AD9-DAE2-214D-B2A5-DDB405856A9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C9C086-FDBA-0546-A8A0-7143C3551167}"/>
              </a:ext>
            </a:extLst>
          </p:cNvPr>
          <p:cNvSpPr txBox="1"/>
          <p:nvPr/>
        </p:nvSpPr>
        <p:spPr>
          <a:xfrm>
            <a:off x="1006997" y="4001294"/>
            <a:ext cx="2870522" cy="923330"/>
          </a:xfrm>
          <a:prstGeom prst="rect">
            <a:avLst/>
          </a:prstGeom>
          <a:noFill/>
        </p:spPr>
        <p:txBody>
          <a:bodyPr wrap="square" rtlCol="0">
            <a:spAutoFit/>
          </a:bodyPr>
          <a:lstStyle/>
          <a:p>
            <a:pPr algn="ctr"/>
            <a:r>
              <a:rPr lang="en-US" dirty="0">
                <a:solidFill>
                  <a:schemeClr val="accent4"/>
                </a:solidFill>
              </a:rPr>
              <a:t>This constant factor of 10 depends a lot on my computing platform…</a:t>
            </a:r>
          </a:p>
        </p:txBody>
      </p:sp>
      <p:cxnSp>
        <p:nvCxnSpPr>
          <p:cNvPr id="6" name="Straight Arrow Connector 5">
            <a:extLst>
              <a:ext uri="{FF2B5EF4-FFF2-40B4-BE49-F238E27FC236}">
                <a16:creationId xmlns:a16="http://schemas.microsoft.com/office/drawing/2014/main" id="{AF2B9405-4BF0-A149-8B9E-B4DE8378A36D}"/>
              </a:ext>
            </a:extLst>
          </p:cNvPr>
          <p:cNvCxnSpPr/>
          <p:nvPr/>
        </p:nvCxnSpPr>
        <p:spPr>
          <a:xfrm flipV="1">
            <a:off x="2581154" y="3009418"/>
            <a:ext cx="1203768" cy="9918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B452E31-2D00-A24C-8A6F-4DF36BB5982F}"/>
              </a:ext>
            </a:extLst>
          </p:cNvPr>
          <p:cNvSpPr txBox="1"/>
          <p:nvPr/>
        </p:nvSpPr>
        <p:spPr>
          <a:xfrm>
            <a:off x="5644828" y="4462959"/>
            <a:ext cx="2295405" cy="923330"/>
          </a:xfrm>
          <a:prstGeom prst="rect">
            <a:avLst/>
          </a:prstGeom>
          <a:noFill/>
        </p:spPr>
        <p:txBody>
          <a:bodyPr wrap="square" rtlCol="0">
            <a:spAutoFit/>
          </a:bodyPr>
          <a:lstStyle/>
          <a:p>
            <a:pPr algn="ctr"/>
            <a:r>
              <a:rPr lang="en-US" dirty="0">
                <a:solidFill>
                  <a:schemeClr val="accent1"/>
                </a:solidFill>
              </a:rPr>
              <a:t>These lower-order terms don’t really matter as n gets large.</a:t>
            </a:r>
          </a:p>
        </p:txBody>
      </p:sp>
      <p:cxnSp>
        <p:nvCxnSpPr>
          <p:cNvPr id="9" name="Straight Arrow Connector 8">
            <a:extLst>
              <a:ext uri="{FF2B5EF4-FFF2-40B4-BE49-F238E27FC236}">
                <a16:creationId xmlns:a16="http://schemas.microsoft.com/office/drawing/2014/main" id="{1E52DCD0-74DB-EF4A-BDC1-7EFF71FD3CE0}"/>
              </a:ext>
            </a:extLst>
          </p:cNvPr>
          <p:cNvCxnSpPr>
            <a:stCxn id="7" idx="0"/>
          </p:cNvCxnSpPr>
          <p:nvPr/>
        </p:nvCxnSpPr>
        <p:spPr>
          <a:xfrm flipH="1" flipV="1">
            <a:off x="5798916" y="3009418"/>
            <a:ext cx="993615" cy="145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BA52962-8808-3643-B483-A89AB419383D}"/>
              </a:ext>
            </a:extLst>
          </p:cNvPr>
          <p:cNvCxnSpPr>
            <a:cxnSpLocks/>
            <a:stCxn id="7" idx="0"/>
          </p:cNvCxnSpPr>
          <p:nvPr/>
        </p:nvCxnSpPr>
        <p:spPr>
          <a:xfrm flipH="1" flipV="1">
            <a:off x="5148021" y="3009419"/>
            <a:ext cx="1644510" cy="145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18B42E-EE40-4B48-BD57-BBF60D14A552}"/>
              </a:ext>
            </a:extLst>
          </p:cNvPr>
          <p:cNvSpPr txBox="1"/>
          <p:nvPr/>
        </p:nvSpPr>
        <p:spPr>
          <a:xfrm>
            <a:off x="2442258" y="5665568"/>
            <a:ext cx="3356658" cy="646331"/>
          </a:xfrm>
          <a:prstGeom prst="rect">
            <a:avLst/>
          </a:prstGeom>
          <a:noFill/>
        </p:spPr>
        <p:txBody>
          <a:bodyPr wrap="square" rtlCol="0">
            <a:spAutoFit/>
          </a:bodyPr>
          <a:lstStyle/>
          <a:p>
            <a:pPr algn="ctr"/>
            <a:r>
              <a:rPr lang="en-US" dirty="0">
                <a:solidFill>
                  <a:srgbClr val="FF0000"/>
                </a:solidFill>
              </a:rPr>
              <a:t>We’re just left with the n</a:t>
            </a:r>
            <a:r>
              <a:rPr lang="en-US" baseline="30000" dirty="0">
                <a:solidFill>
                  <a:srgbClr val="FF0000"/>
                </a:solidFill>
              </a:rPr>
              <a:t>2</a:t>
            </a:r>
            <a:r>
              <a:rPr lang="en-US" dirty="0">
                <a:solidFill>
                  <a:srgbClr val="FF0000"/>
                </a:solidFill>
              </a:rPr>
              <a:t> term!  That’s what’s meaningful.  </a:t>
            </a:r>
          </a:p>
        </p:txBody>
      </p:sp>
      <p:cxnSp>
        <p:nvCxnSpPr>
          <p:cNvPr id="13" name="Straight Arrow Connector 12">
            <a:extLst>
              <a:ext uri="{FF2B5EF4-FFF2-40B4-BE49-F238E27FC236}">
                <a16:creationId xmlns:a16="http://schemas.microsoft.com/office/drawing/2014/main" id="{00316777-8CDB-BB41-A8BA-76CDEF7466E6}"/>
              </a:ext>
            </a:extLst>
          </p:cNvPr>
          <p:cNvCxnSpPr>
            <a:cxnSpLocks/>
          </p:cNvCxnSpPr>
          <p:nvPr/>
        </p:nvCxnSpPr>
        <p:spPr>
          <a:xfrm flipV="1">
            <a:off x="3877519" y="3009418"/>
            <a:ext cx="279149" cy="25716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80216D4C-F7D3-41DC-B619-7478279DC4E9}"/>
              </a:ext>
            </a:extLst>
          </p:cNvPr>
          <p:cNvSpPr>
            <a:spLocks noGrp="1"/>
          </p:cNvSpPr>
          <p:nvPr>
            <p:ph type="dt" sz="half" idx="10"/>
          </p:nvPr>
        </p:nvSpPr>
        <p:spPr/>
        <p:txBody>
          <a:bodyPr/>
          <a:lstStyle/>
          <a:p>
            <a:fld id="{61183D9A-8B00-4708-8B9C-1C0BC2014C8B}" type="datetime1">
              <a:rPr lang="en-US" smtClean="0"/>
              <a:t>12/26/2023</a:t>
            </a:fld>
            <a:endParaRPr lang="en-US"/>
          </a:p>
        </p:txBody>
      </p:sp>
      <p:sp>
        <p:nvSpPr>
          <p:cNvPr id="8" name="Slide Number Placeholder 7">
            <a:extLst>
              <a:ext uri="{FF2B5EF4-FFF2-40B4-BE49-F238E27FC236}">
                <a16:creationId xmlns:a16="http://schemas.microsoft.com/office/drawing/2014/main" id="{B09D0AD3-7406-4226-8C05-7594A80CC7DC}"/>
              </a:ext>
            </a:extLst>
          </p:cNvPr>
          <p:cNvSpPr>
            <a:spLocks noGrp="1"/>
          </p:cNvSpPr>
          <p:nvPr>
            <p:ph type="sldNum" sz="quarter" idx="12"/>
          </p:nvPr>
        </p:nvSpPr>
        <p:spPr/>
        <p:txBody>
          <a:bodyPr/>
          <a:lstStyle/>
          <a:p>
            <a:fld id="{944B0CA4-3198-9940-9118-E85F445E1A6F}" type="slidenum">
              <a:rPr lang="en-US" smtClean="0"/>
              <a:t>46</a:t>
            </a:fld>
            <a:endParaRPr lang="en-US"/>
          </a:p>
        </p:txBody>
      </p:sp>
    </p:spTree>
    <p:extLst>
      <p:ext uri="{BB962C8B-B14F-4D97-AF65-F5344CB8AC3E}">
        <p14:creationId xmlns:p14="http://schemas.microsoft.com/office/powerpoint/2010/main" val="11583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Pros and Cons of Asymptotic Analysis</a:t>
            </a:r>
          </a:p>
        </p:txBody>
      </p:sp>
      <p:sp>
        <p:nvSpPr>
          <p:cNvPr id="3" name="Content Placeholder 2"/>
          <p:cNvSpPr>
            <a:spLocks noGrp="1"/>
          </p:cNvSpPr>
          <p:nvPr>
            <p:ph idx="1"/>
          </p:nvPr>
        </p:nvSpPr>
        <p:spPr>
          <a:xfrm>
            <a:off x="906947" y="2421016"/>
            <a:ext cx="4002984" cy="2903336"/>
          </a:xfrm>
        </p:spPr>
        <p:txBody>
          <a:bodyPr>
            <a:normAutofit fontScale="92500" lnSpcReduction="10000"/>
          </a:bodyPr>
          <a:lstStyle/>
          <a:p>
            <a:pPr>
              <a:lnSpc>
                <a:spcPct val="100000"/>
              </a:lnSpc>
              <a:spcBef>
                <a:spcPts val="0"/>
              </a:spcBef>
            </a:pPr>
            <a:r>
              <a:rPr lang="en-US" sz="2600" dirty="0"/>
              <a:t>Abstracts away from hardware- and language-specific issues.</a:t>
            </a:r>
            <a:endParaRPr lang="en-US" sz="1200" dirty="0"/>
          </a:p>
          <a:p>
            <a:pPr>
              <a:lnSpc>
                <a:spcPct val="100000"/>
              </a:lnSpc>
              <a:spcBef>
                <a:spcPts val="0"/>
              </a:spcBef>
            </a:pPr>
            <a:r>
              <a:rPr lang="en-US" sz="2600" dirty="0"/>
              <a:t>Makes algorithm analysis much more tractable.</a:t>
            </a:r>
          </a:p>
          <a:p>
            <a:pPr>
              <a:lnSpc>
                <a:spcPct val="100000"/>
              </a:lnSpc>
              <a:spcBef>
                <a:spcPts val="0"/>
              </a:spcBef>
            </a:pPr>
            <a:r>
              <a:rPr lang="en-US" sz="2600" dirty="0"/>
              <a:t>Allows us to meaningfully compare how algorithms will perform on large inputs.</a:t>
            </a:r>
          </a:p>
        </p:txBody>
      </p:sp>
      <p:sp>
        <p:nvSpPr>
          <p:cNvPr id="4" name="Content Placeholder 2"/>
          <p:cNvSpPr txBox="1">
            <a:spLocks/>
          </p:cNvSpPr>
          <p:nvPr/>
        </p:nvSpPr>
        <p:spPr>
          <a:xfrm>
            <a:off x="5347252" y="2421016"/>
            <a:ext cx="3611217" cy="1348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dirty="0"/>
              <a:t>Only makes sense if n is large (compared to the constant factors).</a:t>
            </a:r>
          </a:p>
        </p:txBody>
      </p:sp>
      <p:sp>
        <p:nvSpPr>
          <p:cNvPr id="5" name="TextBox 4"/>
          <p:cNvSpPr txBox="1"/>
          <p:nvPr/>
        </p:nvSpPr>
        <p:spPr>
          <a:xfrm>
            <a:off x="628650" y="1815245"/>
            <a:ext cx="2233820" cy="584775"/>
          </a:xfrm>
          <a:prstGeom prst="rect">
            <a:avLst/>
          </a:prstGeom>
          <a:noFill/>
        </p:spPr>
        <p:txBody>
          <a:bodyPr wrap="square" rtlCol="0">
            <a:spAutoFit/>
          </a:bodyPr>
          <a:lstStyle/>
          <a:p>
            <a:r>
              <a:rPr lang="en-US" sz="3200" dirty="0">
                <a:solidFill>
                  <a:schemeClr val="accent1"/>
                </a:solidFill>
              </a:rPr>
              <a:t>Pros:</a:t>
            </a:r>
          </a:p>
        </p:txBody>
      </p:sp>
      <p:sp>
        <p:nvSpPr>
          <p:cNvPr id="6" name="TextBox 5"/>
          <p:cNvSpPr txBox="1"/>
          <p:nvPr/>
        </p:nvSpPr>
        <p:spPr>
          <a:xfrm>
            <a:off x="4919041" y="1808939"/>
            <a:ext cx="2233820" cy="584775"/>
          </a:xfrm>
          <a:prstGeom prst="rect">
            <a:avLst/>
          </a:prstGeom>
          <a:noFill/>
        </p:spPr>
        <p:txBody>
          <a:bodyPr wrap="square" rtlCol="0">
            <a:spAutoFit/>
          </a:bodyPr>
          <a:lstStyle/>
          <a:p>
            <a:r>
              <a:rPr lang="en-US" sz="3200" dirty="0">
                <a:solidFill>
                  <a:srgbClr val="FF0000"/>
                </a:solidFill>
              </a:rPr>
              <a:t>Cons:</a:t>
            </a:r>
          </a:p>
        </p:txBody>
      </p:sp>
      <p:sp>
        <p:nvSpPr>
          <p:cNvPr id="8" name="TextBox 7"/>
          <p:cNvSpPr txBox="1"/>
          <p:nvPr/>
        </p:nvSpPr>
        <p:spPr>
          <a:xfrm>
            <a:off x="5939377" y="3862429"/>
            <a:ext cx="3204623" cy="830997"/>
          </a:xfrm>
          <a:prstGeom prst="rect">
            <a:avLst/>
          </a:prstGeom>
          <a:noFill/>
        </p:spPr>
        <p:txBody>
          <a:bodyPr wrap="square" rtlCol="0">
            <a:spAutoFit/>
          </a:bodyPr>
          <a:lstStyle/>
          <a:p>
            <a:pPr algn="ctr"/>
            <a:r>
              <a:rPr lang="en-US" sz="2400" dirty="0">
                <a:solidFill>
                  <a:schemeClr val="accent4"/>
                </a:solidFill>
              </a:rPr>
              <a:t>1000000000 n </a:t>
            </a: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p>
        </p:txBody>
      </p:sp>
      <p:sp>
        <p:nvSpPr>
          <p:cNvPr id="7" name="Date Placeholder 6">
            <a:extLst>
              <a:ext uri="{FF2B5EF4-FFF2-40B4-BE49-F238E27FC236}">
                <a16:creationId xmlns:a16="http://schemas.microsoft.com/office/drawing/2014/main" id="{1D0EB9FB-4B5F-49DF-802F-9CC27AB35510}"/>
              </a:ext>
            </a:extLst>
          </p:cNvPr>
          <p:cNvSpPr>
            <a:spLocks noGrp="1"/>
          </p:cNvSpPr>
          <p:nvPr>
            <p:ph type="dt" sz="half" idx="10"/>
          </p:nvPr>
        </p:nvSpPr>
        <p:spPr/>
        <p:txBody>
          <a:bodyPr/>
          <a:lstStyle/>
          <a:p>
            <a:fld id="{D890F019-4736-4479-BA30-793915EE916B}" type="datetime1">
              <a:rPr lang="en-US" smtClean="0"/>
              <a:t>12/26/2023</a:t>
            </a:fld>
            <a:endParaRPr lang="en-US"/>
          </a:p>
        </p:txBody>
      </p:sp>
      <p:sp>
        <p:nvSpPr>
          <p:cNvPr id="9" name="Slide Number Placeholder 8">
            <a:extLst>
              <a:ext uri="{FF2B5EF4-FFF2-40B4-BE49-F238E27FC236}">
                <a16:creationId xmlns:a16="http://schemas.microsoft.com/office/drawing/2014/main" id="{809A8AE0-28FF-4BC9-B0C0-CBB8DE136377}"/>
              </a:ext>
            </a:extLst>
          </p:cNvPr>
          <p:cNvSpPr>
            <a:spLocks noGrp="1"/>
          </p:cNvSpPr>
          <p:nvPr>
            <p:ph type="sldNum" sz="quarter" idx="12"/>
          </p:nvPr>
        </p:nvSpPr>
        <p:spPr/>
        <p:txBody>
          <a:bodyPr/>
          <a:lstStyle/>
          <a:p>
            <a:fld id="{944B0CA4-3198-9940-9118-E85F445E1A6F}" type="slidenum">
              <a:rPr lang="en-US" smtClean="0"/>
              <a:t>47</a:t>
            </a:fld>
            <a:endParaRPr lang="en-US"/>
          </a:p>
        </p:txBody>
      </p:sp>
    </p:spTree>
    <p:extLst>
      <p:ext uri="{BB962C8B-B14F-4D97-AF65-F5344CB8AC3E}">
        <p14:creationId xmlns:p14="http://schemas.microsoft.com/office/powerpoint/2010/main" val="36933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C293-5F4D-8A44-9E98-BE16503EBB69}"/>
              </a:ext>
            </a:extLst>
          </p:cNvPr>
          <p:cNvSpPr>
            <a:spLocks noGrp="1"/>
          </p:cNvSpPr>
          <p:nvPr>
            <p:ph type="title"/>
          </p:nvPr>
        </p:nvSpPr>
        <p:spPr/>
        <p:txBody>
          <a:bodyPr/>
          <a:lstStyle/>
          <a:p>
            <a:r>
              <a:rPr lang="en-US" dirty="0"/>
              <a:t>Informal definition for 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712B9-AEDE-7F4C-B4BE-49421335172A}"/>
                  </a:ext>
                </a:extLst>
              </p:cNvPr>
              <p:cNvSpPr>
                <a:spLocks noGrp="1"/>
              </p:cNvSpPr>
              <p:nvPr>
                <p:ph idx="1"/>
              </p:nvPr>
            </p:nvSpPr>
            <p:spPr/>
            <p:txBody>
              <a:bodyPr/>
              <a:lstStyle/>
              <a:p>
                <a:r>
                  <a:rPr lang="en-US" dirty="0"/>
                  <a:t>Let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We say “</a:t>
                </a:r>
                <a14:m>
                  <m:oMath xmlns:m="http://schemas.openxmlformats.org/officeDocument/2006/math">
                    <m:r>
                      <a:rPr lang="en-US" i="1">
                        <a:latin typeface="Cambria Math"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a:r>
                <a14:m>
                  <m:oMath xmlns:m="http://schemas.openxmlformats.org/officeDocument/2006/math">
                    <m:r>
                      <a:rPr lang="en-US" i="1">
                        <a:latin typeface="Cambria Math" charset="0"/>
                      </a:rPr>
                      <m:t>𝑂</m:t>
                    </m:r>
                    <m:d>
                      <m:dPr>
                        <m:ctrlPr>
                          <a:rPr lang="en-US" i="1">
                            <a:latin typeface="Cambria Math" panose="02040503050406030204" pitchFamily="18" charset="0"/>
                          </a:rPr>
                        </m:ctrlPr>
                      </m:dPr>
                      <m:e>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e>
                    </m:d>
                  </m:oMath>
                </a14:m>
                <a:r>
                  <a:rPr lang="en-US" dirty="0"/>
                  <a:t>” if: </a:t>
                </a:r>
              </a:p>
              <a:p>
                <a:pPr marL="0" indent="0" algn="ctr">
                  <a:buNone/>
                </a:pPr>
                <a:r>
                  <a:rPr lang="en-US" dirty="0"/>
                  <a:t>for large enough n,  </a:t>
                </a:r>
              </a:p>
              <a:p>
                <a:pPr marL="0" indent="0" algn="ctr">
                  <a:buNone/>
                </a:pPr>
                <a14:m>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is at most some constant multiple of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32F712B9-AEDE-7F4C-B4BE-49421335172A}"/>
                  </a:ext>
                </a:extLst>
              </p:cNvPr>
              <p:cNvSpPr>
                <a:spLocks noGrp="1" noRot="1" noChangeAspect="1" noMove="1" noResize="1" noEditPoints="1" noAdjustHandles="1" noChangeArrowheads="1" noChangeShapeType="1" noTextEdit="1"/>
              </p:cNvSpPr>
              <p:nvPr>
                <p:ph idx="1"/>
              </p:nvPr>
            </p:nvSpPr>
            <p:spPr>
              <a:blipFill>
                <a:blip r:embed="rId2"/>
                <a:stretch>
                  <a:fillRect l="-1447" t="-2632" r="-1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21751EF-70A0-8C4D-92B0-B54C799B9923}"/>
              </a:ext>
            </a:extLst>
          </p:cNvPr>
          <p:cNvPicPr>
            <a:picLocks noChangeAspect="1"/>
          </p:cNvPicPr>
          <p:nvPr/>
        </p:nvPicPr>
        <p:blipFill>
          <a:blip r:embed="rId3"/>
          <a:stretch>
            <a:fillRect/>
          </a:stretch>
        </p:blipFill>
        <p:spPr>
          <a:xfrm>
            <a:off x="7586278" y="230190"/>
            <a:ext cx="1189403" cy="1313232"/>
          </a:xfrm>
          <a:prstGeom prst="rect">
            <a:avLst/>
          </a:prstGeom>
        </p:spPr>
      </p:pic>
      <p:sp>
        <p:nvSpPr>
          <p:cNvPr id="5" name="TextBox 4">
            <a:extLst>
              <a:ext uri="{FF2B5EF4-FFF2-40B4-BE49-F238E27FC236}">
                <a16:creationId xmlns:a16="http://schemas.microsoft.com/office/drawing/2014/main" id="{467C78BB-9BC7-DE47-8EEA-12705B8FD17F}"/>
              </a:ext>
            </a:extLst>
          </p:cNvPr>
          <p:cNvSpPr txBox="1"/>
          <p:nvPr/>
        </p:nvSpPr>
        <p:spPr>
          <a:xfrm>
            <a:off x="4710896" y="5995686"/>
            <a:ext cx="3958542" cy="646331"/>
          </a:xfrm>
          <a:prstGeom prst="rect">
            <a:avLst/>
          </a:prstGeom>
          <a:noFill/>
        </p:spPr>
        <p:txBody>
          <a:bodyPr wrap="square" rtlCol="0">
            <a:spAutoFit/>
          </a:bodyPr>
          <a:lstStyle/>
          <a:p>
            <a:pPr algn="ctr"/>
            <a:r>
              <a:rPr lang="en-US" dirty="0">
                <a:solidFill>
                  <a:schemeClr val="accent4"/>
                </a:solidFill>
              </a:rPr>
              <a:t>Here, “constant” means “some number that doesn’t depend on n.”</a:t>
            </a:r>
          </a:p>
        </p:txBody>
      </p:sp>
      <p:cxnSp>
        <p:nvCxnSpPr>
          <p:cNvPr id="7" name="Straight Arrow Connector 6">
            <a:extLst>
              <a:ext uri="{FF2B5EF4-FFF2-40B4-BE49-F238E27FC236}">
                <a16:creationId xmlns:a16="http://schemas.microsoft.com/office/drawing/2014/main" id="{C393FC46-20D8-1243-97F6-930CF7AF1148}"/>
              </a:ext>
            </a:extLst>
          </p:cNvPr>
          <p:cNvCxnSpPr>
            <a:stCxn id="5" idx="0"/>
          </p:cNvCxnSpPr>
          <p:nvPr/>
        </p:nvCxnSpPr>
        <p:spPr>
          <a:xfrm flipH="1" flipV="1">
            <a:off x="5034987" y="4815068"/>
            <a:ext cx="1655180" cy="11806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D54638-74A8-8A41-9E8E-2894BB255FE0}"/>
              </a:ext>
            </a:extLst>
          </p:cNvPr>
          <p:cNvSpPr txBox="1"/>
          <p:nvPr/>
        </p:nvSpPr>
        <p:spPr>
          <a:xfrm>
            <a:off x="1733935" y="168231"/>
            <a:ext cx="6420682" cy="369332"/>
          </a:xfrm>
          <a:prstGeom prst="rect">
            <a:avLst/>
          </a:prstGeom>
          <a:noFill/>
        </p:spPr>
        <p:txBody>
          <a:bodyPr wrap="square" rtlCol="0">
            <a:spAutoFit/>
          </a:bodyPr>
          <a:lstStyle/>
          <a:p>
            <a:r>
              <a:rPr lang="en-US" dirty="0">
                <a:solidFill>
                  <a:srgbClr val="FF0000"/>
                </a:solidFill>
              </a:rPr>
              <a:t>pronounced “big-oh of </a:t>
            </a:r>
            <a:r>
              <a:rPr lang="mr-IN" dirty="0">
                <a:solidFill>
                  <a:srgbClr val="FF0000"/>
                </a:solidFill>
              </a:rPr>
              <a:t>…</a:t>
            </a:r>
            <a:r>
              <a:rPr lang="en-US" dirty="0">
                <a:solidFill>
                  <a:srgbClr val="FF0000"/>
                </a:solidFill>
              </a:rPr>
              <a:t>” or sometimes “oh of </a:t>
            </a:r>
            <a:r>
              <a:rPr lang="mr-IN" dirty="0">
                <a:solidFill>
                  <a:srgbClr val="FF0000"/>
                </a:solidFill>
              </a:rPr>
              <a:t>…</a:t>
            </a:r>
            <a:r>
              <a:rPr lang="en-US" dirty="0">
                <a:solidFill>
                  <a:srgbClr val="FF0000"/>
                </a:solidFill>
              </a:rPr>
              <a:t>”</a:t>
            </a:r>
          </a:p>
        </p:txBody>
      </p:sp>
      <p:cxnSp>
        <p:nvCxnSpPr>
          <p:cNvPr id="9" name="Straight Arrow Connector 8">
            <a:extLst>
              <a:ext uri="{FF2B5EF4-FFF2-40B4-BE49-F238E27FC236}">
                <a16:creationId xmlns:a16="http://schemas.microsoft.com/office/drawing/2014/main" id="{99E25DF2-3461-754D-B27A-4E4D742E5127}"/>
              </a:ext>
            </a:extLst>
          </p:cNvPr>
          <p:cNvCxnSpPr>
            <a:cxnSpLocks/>
          </p:cNvCxnSpPr>
          <p:nvPr/>
        </p:nvCxnSpPr>
        <p:spPr>
          <a:xfrm>
            <a:off x="6155465" y="551290"/>
            <a:ext cx="118014" cy="328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52F7B259-7BB2-411F-9B3E-2BC7544FBE3F}"/>
              </a:ext>
            </a:extLst>
          </p:cNvPr>
          <p:cNvSpPr>
            <a:spLocks noGrp="1"/>
          </p:cNvSpPr>
          <p:nvPr>
            <p:ph type="dt" sz="half" idx="10"/>
          </p:nvPr>
        </p:nvSpPr>
        <p:spPr/>
        <p:txBody>
          <a:bodyPr/>
          <a:lstStyle/>
          <a:p>
            <a:fld id="{357FEE4B-AB98-413F-90B9-B8FF81FED7FB}" type="datetime1">
              <a:rPr lang="en-US" smtClean="0"/>
              <a:t>12/26/2023</a:t>
            </a:fld>
            <a:endParaRPr lang="en-US"/>
          </a:p>
        </p:txBody>
      </p:sp>
      <p:sp>
        <p:nvSpPr>
          <p:cNvPr id="10" name="Slide Number Placeholder 9">
            <a:extLst>
              <a:ext uri="{FF2B5EF4-FFF2-40B4-BE49-F238E27FC236}">
                <a16:creationId xmlns:a16="http://schemas.microsoft.com/office/drawing/2014/main" id="{C02FA673-599D-43FE-9D5B-87B49293AF45}"/>
              </a:ext>
            </a:extLst>
          </p:cNvPr>
          <p:cNvSpPr>
            <a:spLocks noGrp="1"/>
          </p:cNvSpPr>
          <p:nvPr>
            <p:ph type="sldNum" sz="quarter" idx="12"/>
          </p:nvPr>
        </p:nvSpPr>
        <p:spPr/>
        <p:txBody>
          <a:bodyPr/>
          <a:lstStyle/>
          <a:p>
            <a:fld id="{944B0CA4-3198-9940-9118-E85F445E1A6F}" type="slidenum">
              <a:rPr lang="en-US" smtClean="0"/>
              <a:t>48</a:t>
            </a:fld>
            <a:endParaRPr lang="en-US"/>
          </a:p>
        </p:txBody>
      </p:sp>
    </p:spTree>
    <p:extLst>
      <p:ext uri="{BB962C8B-B14F-4D97-AF65-F5344CB8AC3E}">
        <p14:creationId xmlns:p14="http://schemas.microsoft.com/office/powerpoint/2010/main" val="25765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A23B9AA-1D99-F447-B043-856D1D72843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3" name="Rectangle 2">
                <a:extLst>
                  <a:ext uri="{FF2B5EF4-FFF2-40B4-BE49-F238E27FC236}">
                    <a16:creationId xmlns:a16="http://schemas.microsoft.com/office/drawing/2014/main" id="{1A23B9AA-1D99-F447-B043-856D1D72843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7F4CE33-70FE-424A-8655-5A9B96C82724}"/>
              </a:ext>
            </a:extLst>
          </p:cNvPr>
          <p:cNvSpPr>
            <a:spLocks noGrp="1"/>
          </p:cNvSpPr>
          <p:nvPr>
            <p:ph type="dt" sz="half" idx="10"/>
          </p:nvPr>
        </p:nvSpPr>
        <p:spPr/>
        <p:txBody>
          <a:bodyPr/>
          <a:lstStyle/>
          <a:p>
            <a:fld id="{84658E82-D5DD-449A-81DA-4B83C590B72B}" type="datetime1">
              <a:rPr lang="en-US" smtClean="0"/>
              <a:t>12/26/2023</a:t>
            </a:fld>
            <a:endParaRPr lang="en-US"/>
          </a:p>
        </p:txBody>
      </p:sp>
      <p:sp>
        <p:nvSpPr>
          <p:cNvPr id="5" name="Slide Number Placeholder 4">
            <a:extLst>
              <a:ext uri="{FF2B5EF4-FFF2-40B4-BE49-F238E27FC236}">
                <a16:creationId xmlns:a16="http://schemas.microsoft.com/office/drawing/2014/main" id="{7666DE6B-2B09-43A4-B72F-74B756E9D181}"/>
              </a:ext>
            </a:extLst>
          </p:cNvPr>
          <p:cNvSpPr>
            <a:spLocks noGrp="1"/>
          </p:cNvSpPr>
          <p:nvPr>
            <p:ph type="sldNum" sz="quarter" idx="12"/>
          </p:nvPr>
        </p:nvSpPr>
        <p:spPr/>
        <p:txBody>
          <a:bodyPr/>
          <a:lstStyle/>
          <a:p>
            <a:fld id="{944B0CA4-3198-9940-9118-E85F445E1A6F}" type="slidenum">
              <a:rPr lang="en-US" smtClean="0"/>
              <a:t>49</a:t>
            </a:fld>
            <a:endParaRPr lang="en-US"/>
          </a:p>
        </p:txBody>
      </p:sp>
    </p:spTree>
    <p:extLst>
      <p:ext uri="{BB962C8B-B14F-4D97-AF65-F5344CB8AC3E}">
        <p14:creationId xmlns:p14="http://schemas.microsoft.com/office/powerpoint/2010/main" val="92309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F8A492F-690D-441D-AF3D-3AD8B7922A47}"/>
              </a:ext>
            </a:extLst>
          </p:cNvPr>
          <p:cNvSpPr>
            <a:spLocks noGrp="1"/>
          </p:cNvSpPr>
          <p:nvPr>
            <p:ph type="sldNum" sz="quarter" idx="11"/>
          </p:nvPr>
        </p:nvSpPr>
        <p:spPr/>
        <p:txBody>
          <a:bodyPr/>
          <a:lstStyle/>
          <a:p>
            <a:fld id="{B4618FD3-B79B-4F49-A7A2-016C89FE7353}" type="slidenum">
              <a:rPr lang="en-US" altLang="en-PK"/>
              <a:pPr/>
              <a:t>5</a:t>
            </a:fld>
            <a:endParaRPr lang="en-US" altLang="en-PK"/>
          </a:p>
        </p:txBody>
      </p:sp>
      <p:sp>
        <p:nvSpPr>
          <p:cNvPr id="265218" name="Rectangle 2">
            <a:extLst>
              <a:ext uri="{FF2B5EF4-FFF2-40B4-BE49-F238E27FC236}">
                <a16:creationId xmlns:a16="http://schemas.microsoft.com/office/drawing/2014/main" id="{583CFA24-7A49-48F5-A772-788730AED891}"/>
              </a:ext>
            </a:extLst>
          </p:cNvPr>
          <p:cNvSpPr>
            <a:spLocks noGrp="1" noChangeArrowheads="1"/>
          </p:cNvSpPr>
          <p:nvPr>
            <p:ph type="title"/>
          </p:nvPr>
        </p:nvSpPr>
        <p:spPr/>
        <p:txBody>
          <a:bodyPr/>
          <a:lstStyle/>
          <a:p>
            <a:r>
              <a:rPr lang="en-US" altLang="en-PK"/>
              <a:t>The Sorting Problem</a:t>
            </a:r>
          </a:p>
        </p:txBody>
      </p:sp>
      <p:sp>
        <p:nvSpPr>
          <p:cNvPr id="265219" name="Rectangle 3">
            <a:extLst>
              <a:ext uri="{FF2B5EF4-FFF2-40B4-BE49-F238E27FC236}">
                <a16:creationId xmlns:a16="http://schemas.microsoft.com/office/drawing/2014/main" id="{EEE1E167-440E-443C-8D4B-D3E0044DEA9E}"/>
              </a:ext>
            </a:extLst>
          </p:cNvPr>
          <p:cNvSpPr>
            <a:spLocks noGrp="1" noChangeArrowheads="1"/>
          </p:cNvSpPr>
          <p:nvPr>
            <p:ph type="body" idx="1"/>
          </p:nvPr>
        </p:nvSpPr>
        <p:spPr/>
        <p:txBody>
          <a:bodyPr/>
          <a:lstStyle/>
          <a:p>
            <a:pPr>
              <a:lnSpc>
                <a:spcPct val="200000"/>
              </a:lnSpc>
            </a:pPr>
            <a:r>
              <a:rPr lang="en-US" altLang="en-PK" b="1"/>
              <a:t>Input: </a:t>
            </a:r>
          </a:p>
          <a:p>
            <a:pPr lvl="1">
              <a:lnSpc>
                <a:spcPct val="200000"/>
              </a:lnSpc>
            </a:pPr>
            <a:r>
              <a:rPr lang="en-US" altLang="en-PK"/>
              <a:t>A sequence of </a:t>
            </a:r>
            <a:r>
              <a:rPr lang="en-US" altLang="en-PK">
                <a:latin typeface="Comic Sans MS" panose="030F0702030302020204" pitchFamily="66" charset="0"/>
              </a:rPr>
              <a:t>n</a:t>
            </a:r>
            <a:r>
              <a:rPr lang="en-US" altLang="en-PK" i="1"/>
              <a:t> </a:t>
            </a:r>
            <a:r>
              <a:rPr lang="en-US" altLang="en-PK"/>
              <a:t>numbers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a</a:t>
            </a:r>
            <a:r>
              <a:rPr lang="en-US" altLang="en-PK" baseline="-25000">
                <a:latin typeface="Comic Sans MS" panose="030F0702030302020204" pitchFamily="66" charset="0"/>
              </a:rPr>
              <a:t>2</a:t>
            </a:r>
            <a:r>
              <a:rPr lang="en-US" altLang="en-PK">
                <a:latin typeface="Comic Sans MS" panose="030F0702030302020204" pitchFamily="66" charset="0"/>
              </a:rPr>
              <a:t>, . . . , a</a:t>
            </a:r>
            <a:r>
              <a:rPr lang="en-US" altLang="en-PK" baseline="-25000">
                <a:latin typeface="Comic Sans MS" panose="030F0702030302020204" pitchFamily="66" charset="0"/>
              </a:rPr>
              <a:t>n</a:t>
            </a:r>
            <a:endParaRPr lang="en-US" altLang="en-PK">
              <a:latin typeface="Comic Sans MS" panose="030F0702030302020204" pitchFamily="66" charset="0"/>
            </a:endParaRPr>
          </a:p>
          <a:p>
            <a:pPr>
              <a:lnSpc>
                <a:spcPct val="200000"/>
              </a:lnSpc>
            </a:pPr>
            <a:r>
              <a:rPr lang="en-US" altLang="en-PK" b="1"/>
              <a:t>Output: </a:t>
            </a:r>
          </a:p>
          <a:p>
            <a:pPr lvl="1">
              <a:lnSpc>
                <a:spcPct val="200000"/>
              </a:lnSpc>
            </a:pPr>
            <a:r>
              <a:rPr lang="en-US" altLang="en-PK"/>
              <a:t>A permutation (reordering)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a</a:t>
            </a:r>
            <a:r>
              <a:rPr lang="en-US" altLang="en-PK" baseline="-25000">
                <a:latin typeface="Comic Sans MS" panose="030F0702030302020204" pitchFamily="66" charset="0"/>
              </a:rPr>
              <a:t>2</a:t>
            </a:r>
            <a:r>
              <a:rPr lang="en-US" altLang="en-PK">
                <a:latin typeface="Comic Sans MS" panose="030F0702030302020204" pitchFamily="66" charset="0"/>
              </a:rPr>
              <a:t>’, . . . , a</a:t>
            </a:r>
            <a:r>
              <a:rPr lang="en-US" altLang="en-PK" baseline="-25000">
                <a:latin typeface="Comic Sans MS" panose="030F0702030302020204" pitchFamily="66" charset="0"/>
              </a:rPr>
              <a:t>n</a:t>
            </a:r>
            <a:r>
              <a:rPr lang="en-US" altLang="en-PK">
                <a:latin typeface="Comic Sans MS" panose="030F0702030302020204" pitchFamily="66" charset="0"/>
              </a:rPr>
              <a:t>’</a:t>
            </a:r>
            <a:r>
              <a:rPr lang="en-US" altLang="en-PK"/>
              <a:t> of the input sequence such that </a:t>
            </a:r>
            <a:r>
              <a:rPr lang="en-US" altLang="en-PK">
                <a:latin typeface="Comic Sans MS" panose="030F0702030302020204" pitchFamily="66" charset="0"/>
              </a:rPr>
              <a:t>a</a:t>
            </a:r>
            <a:r>
              <a:rPr lang="en-US" altLang="en-PK" baseline="-25000">
                <a:latin typeface="Comic Sans MS" panose="030F0702030302020204" pitchFamily="66" charset="0"/>
              </a:rPr>
              <a:t>1</a:t>
            </a:r>
            <a:r>
              <a:rPr lang="en-US" altLang="en-PK">
                <a:latin typeface="Comic Sans MS" panose="030F0702030302020204" pitchFamily="66" charset="0"/>
              </a:rPr>
              <a:t>’ ≤ a</a:t>
            </a:r>
            <a:r>
              <a:rPr lang="en-US" altLang="en-PK" baseline="-25000">
                <a:latin typeface="Comic Sans MS" panose="030F0702030302020204" pitchFamily="66" charset="0"/>
              </a:rPr>
              <a:t>2</a:t>
            </a:r>
            <a:r>
              <a:rPr lang="en-US" altLang="en-PK">
                <a:latin typeface="Comic Sans MS" panose="030F0702030302020204" pitchFamily="66" charset="0"/>
              </a:rPr>
              <a:t>’ ≤ · · · ≤ a</a:t>
            </a:r>
            <a:r>
              <a:rPr lang="en-US" altLang="en-PK" baseline="-25000">
                <a:latin typeface="Comic Sans MS" panose="030F0702030302020204" pitchFamily="66" charset="0"/>
              </a:rPr>
              <a:t>n</a:t>
            </a:r>
            <a:r>
              <a:rPr lang="en-US" altLang="en-PK">
                <a:latin typeface="Comic Sans MS" panose="030F0702030302020204" pitchFamily="66" charset="0"/>
              </a:rPr>
              <a:t>’</a:t>
            </a:r>
          </a:p>
        </p:txBody>
      </p:sp>
      <p:sp>
        <p:nvSpPr>
          <p:cNvPr id="2" name="Date Placeholder 1">
            <a:extLst>
              <a:ext uri="{FF2B5EF4-FFF2-40B4-BE49-F238E27FC236}">
                <a16:creationId xmlns:a16="http://schemas.microsoft.com/office/drawing/2014/main" id="{93C718BA-CF3E-4DF6-9EE5-D0468A8DE850}"/>
              </a:ext>
            </a:extLst>
          </p:cNvPr>
          <p:cNvSpPr>
            <a:spLocks noGrp="1"/>
          </p:cNvSpPr>
          <p:nvPr>
            <p:ph type="dt" sz="half" idx="10"/>
          </p:nvPr>
        </p:nvSpPr>
        <p:spPr/>
        <p:txBody>
          <a:bodyPr/>
          <a:lstStyle/>
          <a:p>
            <a:fld id="{5F7E81F1-5A72-42A4-B132-23ABDA128B7E}" type="datetime1">
              <a:rPr lang="en-US" smtClean="0"/>
              <a:t>12/26/2023</a:t>
            </a:fld>
            <a:endParaRPr lang="en-US"/>
          </a:p>
        </p:txBody>
      </p:sp>
    </p:spTree>
    <p:extLst>
      <p:ext uri="{BB962C8B-B14F-4D97-AF65-F5344CB8AC3E}">
        <p14:creationId xmlns:p14="http://schemas.microsoft.com/office/powerpoint/2010/main" val="2500564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76474E-8966-C64A-AFB9-9519E7E8C30A}"/>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8" name="Rectangle 7">
                <a:extLst>
                  <a:ext uri="{FF2B5EF4-FFF2-40B4-BE49-F238E27FC236}">
                    <a16:creationId xmlns:a16="http://schemas.microsoft.com/office/drawing/2014/main" id="{E976474E-8966-C64A-AFB9-9519E7E8C30A}"/>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31F4799-3C33-4EFC-8008-26899B3D4A0E}"/>
              </a:ext>
            </a:extLst>
          </p:cNvPr>
          <p:cNvSpPr>
            <a:spLocks noGrp="1"/>
          </p:cNvSpPr>
          <p:nvPr>
            <p:ph type="dt" sz="half" idx="10"/>
          </p:nvPr>
        </p:nvSpPr>
        <p:spPr/>
        <p:txBody>
          <a:bodyPr/>
          <a:lstStyle/>
          <a:p>
            <a:fld id="{761FDB17-A7C7-47F8-A314-FA506042975C}" type="datetime1">
              <a:rPr lang="en-US" smtClean="0"/>
              <a:t>12/26/2023</a:t>
            </a:fld>
            <a:endParaRPr lang="en-US"/>
          </a:p>
        </p:txBody>
      </p:sp>
      <p:sp>
        <p:nvSpPr>
          <p:cNvPr id="4" name="Slide Number Placeholder 3">
            <a:extLst>
              <a:ext uri="{FF2B5EF4-FFF2-40B4-BE49-F238E27FC236}">
                <a16:creationId xmlns:a16="http://schemas.microsoft.com/office/drawing/2014/main" id="{5EB92E02-5EFA-4E35-A636-A2D544A7535F}"/>
              </a:ext>
            </a:extLst>
          </p:cNvPr>
          <p:cNvSpPr>
            <a:spLocks noGrp="1"/>
          </p:cNvSpPr>
          <p:nvPr>
            <p:ph type="sldNum" sz="quarter" idx="12"/>
          </p:nvPr>
        </p:nvSpPr>
        <p:spPr/>
        <p:txBody>
          <a:bodyPr/>
          <a:lstStyle/>
          <a:p>
            <a:fld id="{944B0CA4-3198-9940-9118-E85F445E1A6F}" type="slidenum">
              <a:rPr lang="en-US" smtClean="0"/>
              <a:t>50</a:t>
            </a:fld>
            <a:endParaRPr lang="en-US"/>
          </a:p>
        </p:txBody>
      </p:sp>
    </p:spTree>
    <p:extLst>
      <p:ext uri="{BB962C8B-B14F-4D97-AF65-F5344CB8AC3E}">
        <p14:creationId xmlns:p14="http://schemas.microsoft.com/office/powerpoint/2010/main" val="3734356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5C41D9B-0B44-AB46-AE44-2E97AC8B26AC}"/>
                  </a:ext>
                </a:extLst>
              </p:cNvPr>
              <p:cNvSpPr/>
              <p:nvPr/>
            </p:nvSpPr>
            <p:spPr>
              <a:xfrm>
                <a:off x="5762090" y="253480"/>
                <a:ext cx="3339296" cy="923330"/>
              </a:xfrm>
              <a:prstGeom prst="rect">
                <a:avLst/>
              </a:prstGeom>
            </p:spPr>
            <p:txBody>
              <a:bodyPr wrap="square">
                <a:spAutoFit/>
              </a:bodyPr>
              <a:lstStyle/>
              <a:p>
                <a:pPr algn="ctr"/>
                <a:r>
                  <a:rPr lang="en-US" dirty="0">
                    <a:solidFill>
                      <a:schemeClr val="accent4"/>
                    </a:solidFill>
                  </a:rPr>
                  <a:t>for large enough n,  </a:t>
                </a:r>
              </a:p>
              <a:p>
                <a:pPr algn="ctr"/>
                <a14:m>
                  <m:oMath xmlns:m="http://schemas.openxmlformats.org/officeDocument/2006/math">
                    <m:r>
                      <a:rPr lang="en-US" i="1">
                        <a:solidFill>
                          <a:schemeClr val="accent4"/>
                        </a:solidFill>
                        <a:latin typeface="Cambria Math" panose="02040503050406030204" pitchFamily="18"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most some constant multiple of </a:t>
                </a:r>
                <a14:m>
                  <m:oMath xmlns:m="http://schemas.openxmlformats.org/officeDocument/2006/math">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a:t>
                </a:r>
              </a:p>
            </p:txBody>
          </p:sp>
        </mc:Choice>
        <mc:Fallback xmlns="">
          <p:sp>
            <p:nvSpPr>
              <p:cNvPr id="9" name="Rectangle 8">
                <a:extLst>
                  <a:ext uri="{FF2B5EF4-FFF2-40B4-BE49-F238E27FC236}">
                    <a16:creationId xmlns:a16="http://schemas.microsoft.com/office/drawing/2014/main" id="{E5C41D9B-0B44-AB46-AE44-2E97AC8B26AC}"/>
                  </a:ext>
                </a:extLst>
              </p:cNvPr>
              <p:cNvSpPr>
                <a:spLocks noRot="1" noChangeAspect="1" noMove="1" noResize="1" noEditPoints="1" noAdjustHandles="1" noChangeArrowheads="1" noChangeShapeType="1" noTextEdit="1"/>
              </p:cNvSpPr>
              <p:nvPr/>
            </p:nvSpPr>
            <p:spPr>
              <a:xfrm>
                <a:off x="5762090" y="253480"/>
                <a:ext cx="3339296" cy="923330"/>
              </a:xfrm>
              <a:prstGeom prst="rect">
                <a:avLst/>
              </a:prstGeom>
              <a:blipFill>
                <a:blip r:embed="rId6"/>
                <a:stretch>
                  <a:fillRect t="-2703" b="-81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21580E-50E2-487D-8160-BFFA2E4BA670}"/>
              </a:ext>
            </a:extLst>
          </p:cNvPr>
          <p:cNvSpPr>
            <a:spLocks noGrp="1"/>
          </p:cNvSpPr>
          <p:nvPr>
            <p:ph type="dt" sz="half" idx="10"/>
          </p:nvPr>
        </p:nvSpPr>
        <p:spPr/>
        <p:txBody>
          <a:bodyPr/>
          <a:lstStyle/>
          <a:p>
            <a:fld id="{7B1A8F58-1A5D-48A1-BEF8-BFC7AFD506C5}" type="datetime1">
              <a:rPr lang="en-US" smtClean="0"/>
              <a:t>12/26/2023</a:t>
            </a:fld>
            <a:endParaRPr lang="en-US"/>
          </a:p>
        </p:txBody>
      </p:sp>
      <p:sp>
        <p:nvSpPr>
          <p:cNvPr id="6" name="Slide Number Placeholder 5">
            <a:extLst>
              <a:ext uri="{FF2B5EF4-FFF2-40B4-BE49-F238E27FC236}">
                <a16:creationId xmlns:a16="http://schemas.microsoft.com/office/drawing/2014/main" id="{C05BCEFC-C8CD-4AA7-9C28-D1A22B9C9A32}"/>
              </a:ext>
            </a:extLst>
          </p:cNvPr>
          <p:cNvSpPr>
            <a:spLocks noGrp="1"/>
          </p:cNvSpPr>
          <p:nvPr>
            <p:ph type="sldNum" sz="quarter" idx="12"/>
          </p:nvPr>
        </p:nvSpPr>
        <p:spPr/>
        <p:txBody>
          <a:bodyPr/>
          <a:lstStyle/>
          <a:p>
            <a:fld id="{944B0CA4-3198-9940-9118-E85F445E1A6F}" type="slidenum">
              <a:rPr lang="en-US" smtClean="0"/>
              <a:t>51</a:t>
            </a:fld>
            <a:endParaRPr lang="en-US"/>
          </a:p>
        </p:txBody>
      </p:sp>
    </p:spTree>
    <p:extLst>
      <p:ext uri="{BB962C8B-B14F-4D97-AF65-F5344CB8AC3E}">
        <p14:creationId xmlns:p14="http://schemas.microsoft.com/office/powerpoint/2010/main" val="3363503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definition of 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89546"/>
                <a:ext cx="7886700" cy="4574186"/>
              </a:xfrm>
            </p:spPr>
            <p:txBody>
              <a:bodyPr>
                <a:normAutofit/>
              </a:bodyPr>
              <a:lstStyle/>
              <a:p>
                <a:r>
                  <a:rPr lang="en-US" dirty="0"/>
                  <a:t>Let </a:t>
                </a:r>
                <a14:m>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endParaRPr lang="en-US" dirty="0"/>
              </a:p>
              <a:p>
                <a:r>
                  <a:rPr lang="en-US" dirty="0"/>
                  <a:t>Formally,</a:t>
                </a:r>
                <a:endParaRPr lang="en-US"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m:t>
                      </m:r>
                      <m:r>
                        <a:rPr lang="en-US" b="0" i="1" smtClean="0">
                          <a:solidFill>
                            <a:schemeClr val="accent4"/>
                          </a:solidFill>
                          <a:latin typeface="Cambria Math"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e>
                      </m:d>
                      <m:r>
                        <a:rPr lang="en-US" b="0" i="1" smtClean="0">
                          <a:solidFill>
                            <a:schemeClr val="accent4"/>
                          </a:solidFill>
                          <a:latin typeface="Cambria Math" charset="0"/>
                        </a:rPr>
                        <m:t> </m:t>
                      </m:r>
                    </m:oMath>
                  </m:oMathPara>
                </a14:m>
                <a:endParaRPr lang="en-US" sz="400" b="0" i="1" dirty="0">
                  <a:solidFill>
                    <a:schemeClr val="accent4"/>
                  </a:solidFill>
                  <a:latin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oMath>
                  </m:oMathPara>
                </a14:m>
                <a:endParaRPr lang="en-US" sz="600"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 </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&gt;0  </m:t>
                      </m:r>
                      <m:r>
                        <a:rPr lang="en-US" b="0" i="1" smtClean="0">
                          <a:solidFill>
                            <a:schemeClr val="accent4"/>
                          </a:solidFill>
                          <a:latin typeface="Cambria Math" charset="0"/>
                          <a:ea typeface="Cambria Math" charset="0"/>
                          <a:cs typeface="Cambria Math" charset="0"/>
                        </a:rPr>
                        <m:t>𝑠</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𝑡</m:t>
                      </m:r>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oMath>
                  </m:oMathPara>
                </a14:m>
                <a:endParaRPr lang="en-US"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𝑇</m:t>
                      </m:r>
                      <m:d>
                        <m:dPr>
                          <m:ctrlPr>
                            <a:rPr lang="en-US" b="0" i="1" smtClean="0">
                              <a:solidFill>
                                <a:schemeClr val="accent4"/>
                              </a:solidFill>
                              <a:latin typeface="Cambria Math" panose="02040503050406030204" pitchFamily="18" charset="0"/>
                              <a:ea typeface="Cambria Math" charset="0"/>
                              <a:cs typeface="Cambria Math" charset="0"/>
                            </a:rPr>
                          </m:ctrlPr>
                        </m:dPr>
                        <m:e>
                          <m:r>
                            <a:rPr lang="en-US" b="0" i="1" smtClean="0">
                              <a:solidFill>
                                <a:schemeClr val="accent4"/>
                              </a:solidFill>
                              <a:latin typeface="Cambria Math" charset="0"/>
                              <a:ea typeface="Cambria Math" charset="0"/>
                              <a:cs typeface="Cambria Math" charset="0"/>
                            </a:rPr>
                            <m:t>𝑛</m:t>
                          </m:r>
                        </m:e>
                      </m:d>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89546"/>
                <a:ext cx="7886700" cy="4574186"/>
              </a:xfrm>
              <a:blipFill>
                <a:blip r:embed="rId2"/>
                <a:stretch>
                  <a:fillRect l="-1447" t="-2216" r="-16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C9886E-E548-5B45-8D2E-BE1D0BFC9124}"/>
              </a:ext>
            </a:extLst>
          </p:cNvPr>
          <p:cNvSpPr txBox="1"/>
          <p:nvPr/>
        </p:nvSpPr>
        <p:spPr>
          <a:xfrm>
            <a:off x="726937" y="5451669"/>
            <a:ext cx="1527858" cy="368046"/>
          </a:xfrm>
          <a:prstGeom prst="rect">
            <a:avLst/>
          </a:prstGeom>
          <a:noFill/>
        </p:spPr>
        <p:txBody>
          <a:bodyPr wrap="square" rtlCol="0">
            <a:spAutoFit/>
          </a:bodyPr>
          <a:lstStyle/>
          <a:p>
            <a:r>
              <a:rPr lang="en-US" dirty="0">
                <a:solidFill>
                  <a:srgbClr val="FF0000"/>
                </a:solidFill>
              </a:rPr>
              <a:t>“There exists”</a:t>
            </a:r>
          </a:p>
        </p:txBody>
      </p:sp>
      <p:cxnSp>
        <p:nvCxnSpPr>
          <p:cNvPr id="9" name="Straight Arrow Connector 8">
            <a:extLst>
              <a:ext uri="{FF2B5EF4-FFF2-40B4-BE49-F238E27FC236}">
                <a16:creationId xmlns:a16="http://schemas.microsoft.com/office/drawing/2014/main" id="{42294B3D-CE4C-E945-8679-AA771674E590}"/>
              </a:ext>
            </a:extLst>
          </p:cNvPr>
          <p:cNvCxnSpPr>
            <a:cxnSpLocks/>
          </p:cNvCxnSpPr>
          <p:nvPr/>
        </p:nvCxnSpPr>
        <p:spPr>
          <a:xfrm flipV="1">
            <a:off x="2025570" y="5046556"/>
            <a:ext cx="601883" cy="405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AE4A64-8E30-1C47-98B6-42A4C6712A60}"/>
              </a:ext>
            </a:extLst>
          </p:cNvPr>
          <p:cNvSpPr txBox="1"/>
          <p:nvPr/>
        </p:nvSpPr>
        <p:spPr>
          <a:xfrm>
            <a:off x="5486062" y="4182717"/>
            <a:ext cx="1527858" cy="368046"/>
          </a:xfrm>
          <a:prstGeom prst="rect">
            <a:avLst/>
          </a:prstGeom>
          <a:noFill/>
        </p:spPr>
        <p:txBody>
          <a:bodyPr wrap="square" rtlCol="0">
            <a:spAutoFit/>
          </a:bodyPr>
          <a:lstStyle/>
          <a:p>
            <a:r>
              <a:rPr lang="en-US" dirty="0">
                <a:solidFill>
                  <a:srgbClr val="FF0000"/>
                </a:solidFill>
              </a:rPr>
              <a:t>“For all”</a:t>
            </a:r>
          </a:p>
        </p:txBody>
      </p:sp>
      <p:cxnSp>
        <p:nvCxnSpPr>
          <p:cNvPr id="12" name="Straight Arrow Connector 11">
            <a:extLst>
              <a:ext uri="{FF2B5EF4-FFF2-40B4-BE49-F238E27FC236}">
                <a16:creationId xmlns:a16="http://schemas.microsoft.com/office/drawing/2014/main" id="{9466F098-651A-C64D-990C-E0D03CB1D76D}"/>
              </a:ext>
            </a:extLst>
          </p:cNvPr>
          <p:cNvCxnSpPr>
            <a:cxnSpLocks/>
            <a:stCxn id="11" idx="1"/>
          </p:cNvCxnSpPr>
          <p:nvPr/>
        </p:nvCxnSpPr>
        <p:spPr>
          <a:xfrm flipH="1">
            <a:off x="5150734" y="4366740"/>
            <a:ext cx="335328" cy="4946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B236D0-727D-424B-B88F-31DFC21CAD9C}"/>
              </a:ext>
            </a:extLst>
          </p:cNvPr>
          <p:cNvSpPr txBox="1"/>
          <p:nvPr/>
        </p:nvSpPr>
        <p:spPr>
          <a:xfrm>
            <a:off x="6249991" y="5666273"/>
            <a:ext cx="1527858" cy="368046"/>
          </a:xfrm>
          <a:prstGeom prst="rect">
            <a:avLst/>
          </a:prstGeom>
          <a:noFill/>
        </p:spPr>
        <p:txBody>
          <a:bodyPr wrap="square" rtlCol="0">
            <a:spAutoFit/>
          </a:bodyPr>
          <a:lstStyle/>
          <a:p>
            <a:r>
              <a:rPr lang="en-US" dirty="0">
                <a:solidFill>
                  <a:srgbClr val="FF0000"/>
                </a:solidFill>
              </a:rPr>
              <a:t>“such that”</a:t>
            </a:r>
          </a:p>
        </p:txBody>
      </p:sp>
      <p:cxnSp>
        <p:nvCxnSpPr>
          <p:cNvPr id="16" name="Straight Arrow Connector 15">
            <a:extLst>
              <a:ext uri="{FF2B5EF4-FFF2-40B4-BE49-F238E27FC236}">
                <a16:creationId xmlns:a16="http://schemas.microsoft.com/office/drawing/2014/main" id="{0519A56F-63FE-814A-A2FE-C5801DF0B000}"/>
              </a:ext>
            </a:extLst>
          </p:cNvPr>
          <p:cNvCxnSpPr>
            <a:cxnSpLocks/>
            <a:stCxn id="15" idx="1"/>
          </p:cNvCxnSpPr>
          <p:nvPr/>
        </p:nvCxnSpPr>
        <p:spPr>
          <a:xfrm flipH="1" flipV="1">
            <a:off x="4757195" y="5132884"/>
            <a:ext cx="1492796" cy="7174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7F4E09-3372-004E-9B4B-A663709AB4A4}"/>
              </a:ext>
            </a:extLst>
          </p:cNvPr>
          <p:cNvSpPr txBox="1"/>
          <p:nvPr/>
        </p:nvSpPr>
        <p:spPr>
          <a:xfrm>
            <a:off x="1295230" y="4193431"/>
            <a:ext cx="2062562" cy="369332"/>
          </a:xfrm>
          <a:prstGeom prst="rect">
            <a:avLst/>
          </a:prstGeom>
          <a:noFill/>
        </p:spPr>
        <p:txBody>
          <a:bodyPr wrap="square" rtlCol="0">
            <a:spAutoFit/>
          </a:bodyPr>
          <a:lstStyle/>
          <a:p>
            <a:r>
              <a:rPr lang="en-US" dirty="0">
                <a:solidFill>
                  <a:srgbClr val="FF0000"/>
                </a:solidFill>
              </a:rPr>
              <a:t>“If and only if”</a:t>
            </a:r>
          </a:p>
        </p:txBody>
      </p:sp>
      <p:cxnSp>
        <p:nvCxnSpPr>
          <p:cNvPr id="19" name="Straight Arrow Connector 18">
            <a:extLst>
              <a:ext uri="{FF2B5EF4-FFF2-40B4-BE49-F238E27FC236}">
                <a16:creationId xmlns:a16="http://schemas.microsoft.com/office/drawing/2014/main" id="{25B325F7-49CB-EA4D-85F4-26BB3DC3AC29}"/>
              </a:ext>
            </a:extLst>
          </p:cNvPr>
          <p:cNvCxnSpPr>
            <a:cxnSpLocks/>
          </p:cNvCxnSpPr>
          <p:nvPr/>
        </p:nvCxnSpPr>
        <p:spPr>
          <a:xfrm>
            <a:off x="2812648" y="4480153"/>
            <a:ext cx="14707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F731F8F-7F12-3343-8ACF-6C3251216304}"/>
              </a:ext>
            </a:extLst>
          </p:cNvPr>
          <p:cNvPicPr>
            <a:picLocks noChangeAspect="1"/>
          </p:cNvPicPr>
          <p:nvPr/>
        </p:nvPicPr>
        <p:blipFill>
          <a:blip r:embed="rId3"/>
          <a:stretch>
            <a:fillRect/>
          </a:stretch>
        </p:blipFill>
        <p:spPr>
          <a:xfrm>
            <a:off x="6760179" y="372931"/>
            <a:ext cx="778715" cy="1089561"/>
          </a:xfrm>
          <a:prstGeom prst="rect">
            <a:avLst/>
          </a:prstGeom>
        </p:spPr>
      </p:pic>
      <p:sp>
        <p:nvSpPr>
          <p:cNvPr id="4" name="Date Placeholder 3">
            <a:extLst>
              <a:ext uri="{FF2B5EF4-FFF2-40B4-BE49-F238E27FC236}">
                <a16:creationId xmlns:a16="http://schemas.microsoft.com/office/drawing/2014/main" id="{3BFCD46E-1FDD-4E13-BA59-E12513301F69}"/>
              </a:ext>
            </a:extLst>
          </p:cNvPr>
          <p:cNvSpPr>
            <a:spLocks noGrp="1"/>
          </p:cNvSpPr>
          <p:nvPr>
            <p:ph type="dt" sz="half" idx="10"/>
          </p:nvPr>
        </p:nvSpPr>
        <p:spPr/>
        <p:txBody>
          <a:bodyPr/>
          <a:lstStyle/>
          <a:p>
            <a:fld id="{6FAB9AEF-D509-4A8E-AAED-2887504548C9}" type="datetime1">
              <a:rPr lang="en-US" smtClean="0"/>
              <a:t>12/26/2023</a:t>
            </a:fld>
            <a:endParaRPr lang="en-US"/>
          </a:p>
        </p:txBody>
      </p:sp>
      <p:sp>
        <p:nvSpPr>
          <p:cNvPr id="6" name="Slide Number Placeholder 5">
            <a:extLst>
              <a:ext uri="{FF2B5EF4-FFF2-40B4-BE49-F238E27FC236}">
                <a16:creationId xmlns:a16="http://schemas.microsoft.com/office/drawing/2014/main" id="{716563F5-0890-4AD1-80F1-60EB22ECB06E}"/>
              </a:ext>
            </a:extLst>
          </p:cNvPr>
          <p:cNvSpPr>
            <a:spLocks noGrp="1"/>
          </p:cNvSpPr>
          <p:nvPr>
            <p:ph type="sldNum" sz="quarter" idx="12"/>
          </p:nvPr>
        </p:nvSpPr>
        <p:spPr/>
        <p:txBody>
          <a:bodyPr/>
          <a:lstStyle/>
          <a:p>
            <a:fld id="{944B0CA4-3198-9940-9118-E85F445E1A6F}" type="slidenum">
              <a:rPr lang="en-US" smtClean="0"/>
              <a:t>52</a:t>
            </a:fld>
            <a:endParaRPr lang="en-US"/>
          </a:p>
        </p:txBody>
      </p:sp>
    </p:spTree>
    <p:extLst>
      <p:ext uri="{BB962C8B-B14F-4D97-AF65-F5344CB8AC3E}">
        <p14:creationId xmlns:p14="http://schemas.microsoft.com/office/powerpoint/2010/main" val="17950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11" grpId="0"/>
      <p:bldP spid="15"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3" name="Date Placeholder 2">
            <a:extLst>
              <a:ext uri="{FF2B5EF4-FFF2-40B4-BE49-F238E27FC236}">
                <a16:creationId xmlns:a16="http://schemas.microsoft.com/office/drawing/2014/main" id="{9308D07A-E3B7-4A26-B481-02693987DCF9}"/>
              </a:ext>
            </a:extLst>
          </p:cNvPr>
          <p:cNvSpPr>
            <a:spLocks noGrp="1"/>
          </p:cNvSpPr>
          <p:nvPr>
            <p:ph type="dt" sz="half" idx="10"/>
          </p:nvPr>
        </p:nvSpPr>
        <p:spPr/>
        <p:txBody>
          <a:bodyPr/>
          <a:lstStyle/>
          <a:p>
            <a:fld id="{479232C3-6E5A-4920-9721-420D9ECF3424}" type="datetime1">
              <a:rPr lang="en-US" smtClean="0"/>
              <a:t>12/26/2023</a:t>
            </a:fld>
            <a:endParaRPr lang="en-US"/>
          </a:p>
        </p:txBody>
      </p:sp>
      <p:sp>
        <p:nvSpPr>
          <p:cNvPr id="4" name="Slide Number Placeholder 3">
            <a:extLst>
              <a:ext uri="{FF2B5EF4-FFF2-40B4-BE49-F238E27FC236}">
                <a16:creationId xmlns:a16="http://schemas.microsoft.com/office/drawing/2014/main" id="{3C6F9D1E-8F54-4260-8ED6-DD7715718E8C}"/>
              </a:ext>
            </a:extLst>
          </p:cNvPr>
          <p:cNvSpPr>
            <a:spLocks noGrp="1"/>
          </p:cNvSpPr>
          <p:nvPr>
            <p:ph type="sldNum" sz="quarter" idx="12"/>
          </p:nvPr>
        </p:nvSpPr>
        <p:spPr/>
        <p:txBody>
          <a:bodyPr/>
          <a:lstStyle/>
          <a:p>
            <a:fld id="{944B0CA4-3198-9940-9118-E85F445E1A6F}" type="slidenum">
              <a:rPr lang="en-US" smtClean="0"/>
              <a:t>53</a:t>
            </a:fld>
            <a:endParaRPr lang="en-US"/>
          </a:p>
        </p:txBody>
      </p:sp>
    </p:spTree>
    <p:extLst>
      <p:ext uri="{BB962C8B-B14F-4D97-AF65-F5344CB8AC3E}">
        <p14:creationId xmlns:p14="http://schemas.microsoft.com/office/powerpoint/2010/main" val="1072140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9" name="TextBox 8">
            <a:extLst>
              <a:ext uri="{FF2B5EF4-FFF2-40B4-BE49-F238E27FC236}">
                <a16:creationId xmlns:a16="http://schemas.microsoft.com/office/drawing/2014/main" id="{E665C4FA-7DE7-B342-A26B-C5FF14C03B3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
        <p:nvSpPr>
          <p:cNvPr id="3" name="Date Placeholder 2">
            <a:extLst>
              <a:ext uri="{FF2B5EF4-FFF2-40B4-BE49-F238E27FC236}">
                <a16:creationId xmlns:a16="http://schemas.microsoft.com/office/drawing/2014/main" id="{39C9A2B0-A2EB-4D3F-AD8E-E594E42AB7F9}"/>
              </a:ext>
            </a:extLst>
          </p:cNvPr>
          <p:cNvSpPr>
            <a:spLocks noGrp="1"/>
          </p:cNvSpPr>
          <p:nvPr>
            <p:ph type="dt" sz="half" idx="10"/>
          </p:nvPr>
        </p:nvSpPr>
        <p:spPr/>
        <p:txBody>
          <a:bodyPr/>
          <a:lstStyle/>
          <a:p>
            <a:fld id="{F461E51D-17A9-4F0B-8385-D32BCCAF1016}" type="datetime1">
              <a:rPr lang="en-US" smtClean="0"/>
              <a:t>12/26/2023</a:t>
            </a:fld>
            <a:endParaRPr lang="en-US"/>
          </a:p>
        </p:txBody>
      </p:sp>
      <p:sp>
        <p:nvSpPr>
          <p:cNvPr id="4" name="Slide Number Placeholder 3">
            <a:extLst>
              <a:ext uri="{FF2B5EF4-FFF2-40B4-BE49-F238E27FC236}">
                <a16:creationId xmlns:a16="http://schemas.microsoft.com/office/drawing/2014/main" id="{68306903-A397-4F53-826F-BDF1C63CE3A3}"/>
              </a:ext>
            </a:extLst>
          </p:cNvPr>
          <p:cNvSpPr>
            <a:spLocks noGrp="1"/>
          </p:cNvSpPr>
          <p:nvPr>
            <p:ph type="sldNum" sz="quarter" idx="12"/>
          </p:nvPr>
        </p:nvSpPr>
        <p:spPr/>
        <p:txBody>
          <a:bodyPr/>
          <a:lstStyle/>
          <a:p>
            <a:fld id="{944B0CA4-3198-9940-9118-E85F445E1A6F}" type="slidenum">
              <a:rPr lang="en-US" smtClean="0"/>
              <a:t>54</a:t>
            </a:fld>
            <a:endParaRPr lang="en-US"/>
          </a:p>
        </p:txBody>
      </p:sp>
    </p:spTree>
    <p:extLst>
      <p:ext uri="{BB962C8B-B14F-4D97-AF65-F5344CB8AC3E}">
        <p14:creationId xmlns:p14="http://schemas.microsoft.com/office/powerpoint/2010/main" val="1786146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9" name="TextBox 8">
            <a:extLst>
              <a:ext uri="{FF2B5EF4-FFF2-40B4-BE49-F238E27FC236}">
                <a16:creationId xmlns:a16="http://schemas.microsoft.com/office/drawing/2014/main" id="{7E2386F7-A0C5-4E44-887F-96FC1A38AA51}"/>
              </a:ext>
            </a:extLst>
          </p:cNvPr>
          <p:cNvSpPr txBox="1"/>
          <p:nvPr/>
        </p:nvSpPr>
        <p:spPr>
          <a:xfrm>
            <a:off x="5214551" y="2821712"/>
            <a:ext cx="1752104" cy="369332"/>
          </a:xfrm>
          <a:prstGeom prst="rect">
            <a:avLst/>
          </a:prstGeom>
          <a:noFill/>
        </p:spPr>
        <p:txBody>
          <a:bodyPr wrap="square" rtlCol="0">
            <a:spAutoFit/>
          </a:bodyPr>
          <a:lstStyle/>
          <a:p>
            <a:r>
              <a:rPr lang="en-US" dirty="0">
                <a:solidFill>
                  <a:srgbClr val="00B050"/>
                </a:solidFill>
              </a:rPr>
              <a:t>(c=3)</a:t>
            </a:r>
          </a:p>
        </p:txBody>
      </p:sp>
      <p:sp>
        <p:nvSpPr>
          <p:cNvPr id="6" name="Date Placeholder 5">
            <a:extLst>
              <a:ext uri="{FF2B5EF4-FFF2-40B4-BE49-F238E27FC236}">
                <a16:creationId xmlns:a16="http://schemas.microsoft.com/office/drawing/2014/main" id="{48A95946-AE1D-4B2D-8A0F-20679102C378}"/>
              </a:ext>
            </a:extLst>
          </p:cNvPr>
          <p:cNvSpPr>
            <a:spLocks noGrp="1"/>
          </p:cNvSpPr>
          <p:nvPr>
            <p:ph type="dt" sz="half" idx="10"/>
          </p:nvPr>
        </p:nvSpPr>
        <p:spPr/>
        <p:txBody>
          <a:bodyPr/>
          <a:lstStyle/>
          <a:p>
            <a:fld id="{3AE08C0C-9E90-4E24-A507-54F0D81D55A8}" type="datetime1">
              <a:rPr lang="en-US" smtClean="0"/>
              <a:t>12/26/2023</a:t>
            </a:fld>
            <a:endParaRPr lang="en-US"/>
          </a:p>
        </p:txBody>
      </p:sp>
      <p:sp>
        <p:nvSpPr>
          <p:cNvPr id="7" name="Slide Number Placeholder 6">
            <a:extLst>
              <a:ext uri="{FF2B5EF4-FFF2-40B4-BE49-F238E27FC236}">
                <a16:creationId xmlns:a16="http://schemas.microsoft.com/office/drawing/2014/main" id="{2A8E7FDC-A1D1-42F4-AAD0-814E2BDEDEBF}"/>
              </a:ext>
            </a:extLst>
          </p:cNvPr>
          <p:cNvSpPr>
            <a:spLocks noGrp="1"/>
          </p:cNvSpPr>
          <p:nvPr>
            <p:ph type="sldNum" sz="quarter" idx="12"/>
          </p:nvPr>
        </p:nvSpPr>
        <p:spPr/>
        <p:txBody>
          <a:bodyPr/>
          <a:lstStyle/>
          <a:p>
            <a:fld id="{944B0CA4-3198-9940-9118-E85F445E1A6F}" type="slidenum">
              <a:rPr lang="en-US" smtClean="0"/>
              <a:t>55</a:t>
            </a:fld>
            <a:endParaRPr lang="en-US"/>
          </a:p>
        </p:txBody>
      </p:sp>
    </p:spTree>
    <p:extLst>
      <p:ext uri="{BB962C8B-B14F-4D97-AF65-F5344CB8AC3E}">
        <p14:creationId xmlns:p14="http://schemas.microsoft.com/office/powerpoint/2010/main" val="1749305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2"/>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4"/>
                <a:stretch>
                  <a:fillRect l="-3091" t="-9217"/>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3</a:t>
            </a:r>
          </a:p>
          <a:p>
            <a:pPr marL="285750" indent="-285750">
              <a:buFont typeface="Arial" charset="0"/>
              <a:buChar char="•"/>
            </a:pPr>
            <a:r>
              <a:rPr lang="en-US" sz="2400" dirty="0"/>
              <a:t>Choose n</a:t>
            </a:r>
            <a:r>
              <a:rPr lang="en-US" sz="2400" baseline="-25000" dirty="0"/>
              <a:t>0</a:t>
            </a:r>
            <a:r>
              <a:rPr lang="en-US" sz="2400" dirty="0"/>
              <a:t> = 4</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≥4,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3</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E9C360-977E-FD4B-BC34-E011B879A6FA}"/>
              </a:ext>
            </a:extLst>
          </p:cNvPr>
          <p:cNvPicPr>
            <a:picLocks noChangeAspect="1"/>
          </p:cNvPicPr>
          <p:nvPr/>
        </p:nvPicPr>
        <p:blipFill>
          <a:blip r:embed="rId6"/>
          <a:stretch>
            <a:fillRect/>
          </a:stretch>
        </p:blipFill>
        <p:spPr>
          <a:xfrm>
            <a:off x="197650" y="2073876"/>
            <a:ext cx="6052915" cy="4225920"/>
          </a:xfrm>
          <a:prstGeom prst="rect">
            <a:avLst/>
          </a:prstGeom>
        </p:spPr>
      </p:pic>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
        <p:nvSpPr>
          <p:cNvPr id="4" name="Date Placeholder 3">
            <a:extLst>
              <a:ext uri="{FF2B5EF4-FFF2-40B4-BE49-F238E27FC236}">
                <a16:creationId xmlns:a16="http://schemas.microsoft.com/office/drawing/2014/main" id="{803DB6FE-82E8-47B5-8F87-6FA01F6753D2}"/>
              </a:ext>
            </a:extLst>
          </p:cNvPr>
          <p:cNvSpPr>
            <a:spLocks noGrp="1"/>
          </p:cNvSpPr>
          <p:nvPr>
            <p:ph type="dt" sz="half" idx="10"/>
          </p:nvPr>
        </p:nvSpPr>
        <p:spPr/>
        <p:txBody>
          <a:bodyPr/>
          <a:lstStyle/>
          <a:p>
            <a:fld id="{59BFF7CD-8666-437F-9199-5E03154AD293}" type="datetime1">
              <a:rPr lang="en-US" smtClean="0"/>
              <a:t>12/26/2023</a:t>
            </a:fld>
            <a:endParaRPr lang="en-US"/>
          </a:p>
        </p:txBody>
      </p:sp>
      <p:sp>
        <p:nvSpPr>
          <p:cNvPr id="6" name="Slide Number Placeholder 5">
            <a:extLst>
              <a:ext uri="{FF2B5EF4-FFF2-40B4-BE49-F238E27FC236}">
                <a16:creationId xmlns:a16="http://schemas.microsoft.com/office/drawing/2014/main" id="{B0AD8873-F06E-4140-A1AE-DF5C150200A6}"/>
              </a:ext>
            </a:extLst>
          </p:cNvPr>
          <p:cNvSpPr>
            <a:spLocks noGrp="1"/>
          </p:cNvSpPr>
          <p:nvPr>
            <p:ph type="sldNum" sz="quarter" idx="12"/>
          </p:nvPr>
        </p:nvSpPr>
        <p:spPr/>
        <p:txBody>
          <a:bodyPr/>
          <a:lstStyle/>
          <a:p>
            <a:fld id="{944B0CA4-3198-9940-9118-E85F445E1A6F}" type="slidenum">
              <a:rPr lang="en-US" smtClean="0"/>
              <a:t>56</a:t>
            </a:fld>
            <a:endParaRPr lang="en-US"/>
          </a:p>
        </p:txBody>
      </p:sp>
    </p:spTree>
    <p:extLst>
      <p:ext uri="{BB962C8B-B14F-4D97-AF65-F5344CB8AC3E}">
        <p14:creationId xmlns:p14="http://schemas.microsoft.com/office/powerpoint/2010/main" val="1517410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BCEFE-384E-E94E-8AD1-302C4BE09E52}"/>
              </a:ext>
            </a:extLst>
          </p:cNvPr>
          <p:cNvPicPr>
            <a:picLocks noChangeAspect="1"/>
          </p:cNvPicPr>
          <p:nvPr/>
        </p:nvPicPr>
        <p:blipFill>
          <a:blip r:embed="rId2"/>
          <a:stretch>
            <a:fillRect/>
          </a:stretch>
        </p:blipFill>
        <p:spPr>
          <a:xfrm>
            <a:off x="197650" y="2093130"/>
            <a:ext cx="6052915" cy="422592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Same 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a:blip r:embed="rId4"/>
                <a:stretch>
                  <a:fillRect l="-3055" t="-8571"/>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7</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panose="02040503050406030204" pitchFamily="18" charset="0"/>
                          <a:ea typeface="Cambria Math" charset="0"/>
                          <a:cs typeface="Cambria Math" charset="0"/>
                        </a:rPr>
                        <m:t>7</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p>
        </p:txBody>
      </p:sp>
      <p:sp>
        <p:nvSpPr>
          <p:cNvPr id="12" name="TextBox 11">
            <a:extLst>
              <a:ext uri="{FF2B5EF4-FFF2-40B4-BE49-F238E27FC236}">
                <a16:creationId xmlns:a16="http://schemas.microsoft.com/office/drawing/2014/main" id="{00FBADEE-E4F4-9A4E-B4EA-308832D2C7DA}"/>
              </a:ext>
            </a:extLst>
          </p:cNvPr>
          <p:cNvSpPr txBox="1"/>
          <p:nvPr/>
        </p:nvSpPr>
        <p:spPr>
          <a:xfrm rot="21016284">
            <a:off x="6384538" y="5290956"/>
            <a:ext cx="2450553" cy="1200329"/>
          </a:xfrm>
          <a:prstGeom prst="rect">
            <a:avLst/>
          </a:prstGeom>
          <a:noFill/>
          <a:ln>
            <a:solidFill>
              <a:srgbClr val="FF0000"/>
            </a:solidFill>
          </a:ln>
        </p:spPr>
        <p:txBody>
          <a:bodyPr wrap="square" rtlCol="0">
            <a:spAutoFit/>
          </a:bodyPr>
          <a:lstStyle/>
          <a:p>
            <a:pPr algn="ctr"/>
            <a:r>
              <a:rPr lang="en-US" sz="2400" b="1" dirty="0">
                <a:solidFill>
                  <a:srgbClr val="FF0000"/>
                </a:solidFill>
              </a:rPr>
              <a:t>There is not a “correct” choice of c and n</a:t>
            </a:r>
            <a:r>
              <a:rPr lang="en-US" sz="2400" b="1" baseline="-25000" dirty="0">
                <a:solidFill>
                  <a:srgbClr val="FF0000"/>
                </a:solidFill>
              </a:rPr>
              <a:t>0</a:t>
            </a:r>
            <a:endParaRPr lang="en-US" sz="2400" b="1" dirty="0">
              <a:solidFill>
                <a:srgbClr val="FF0000"/>
              </a:solidFill>
            </a:endParaRPr>
          </a:p>
        </p:txBody>
      </p:sp>
      <p:sp>
        <p:nvSpPr>
          <p:cNvPr id="6" name="Date Placeholder 5">
            <a:extLst>
              <a:ext uri="{FF2B5EF4-FFF2-40B4-BE49-F238E27FC236}">
                <a16:creationId xmlns:a16="http://schemas.microsoft.com/office/drawing/2014/main" id="{4E99F9BD-9418-4EAE-8C3E-A5FE9E7BDBD6}"/>
              </a:ext>
            </a:extLst>
          </p:cNvPr>
          <p:cNvSpPr>
            <a:spLocks noGrp="1"/>
          </p:cNvSpPr>
          <p:nvPr>
            <p:ph type="dt" sz="half" idx="10"/>
          </p:nvPr>
        </p:nvSpPr>
        <p:spPr/>
        <p:txBody>
          <a:bodyPr/>
          <a:lstStyle/>
          <a:p>
            <a:fld id="{8D17DBF6-B91F-4166-A7D4-D1EE56621EA7}" type="datetime1">
              <a:rPr lang="en-US" smtClean="0"/>
              <a:t>12/26/2023</a:t>
            </a:fld>
            <a:endParaRPr lang="en-US"/>
          </a:p>
        </p:txBody>
      </p:sp>
      <p:sp>
        <p:nvSpPr>
          <p:cNvPr id="8" name="Slide Number Placeholder 7">
            <a:extLst>
              <a:ext uri="{FF2B5EF4-FFF2-40B4-BE49-F238E27FC236}">
                <a16:creationId xmlns:a16="http://schemas.microsoft.com/office/drawing/2014/main" id="{0BB0A121-2531-409A-8C8F-A43A2DB0D88A}"/>
              </a:ext>
            </a:extLst>
          </p:cNvPr>
          <p:cNvSpPr>
            <a:spLocks noGrp="1"/>
          </p:cNvSpPr>
          <p:nvPr>
            <p:ph type="sldNum" sz="quarter" idx="12"/>
          </p:nvPr>
        </p:nvSpPr>
        <p:spPr/>
        <p:txBody>
          <a:bodyPr/>
          <a:lstStyle/>
          <a:p>
            <a:fld id="{944B0CA4-3198-9940-9118-E85F445E1A6F}" type="slidenum">
              <a:rPr lang="en-US" smtClean="0"/>
              <a:t>57</a:t>
            </a:fld>
            <a:endParaRPr lang="en-US"/>
          </a:p>
        </p:txBody>
      </p:sp>
    </p:spTree>
    <p:extLst>
      <p:ext uri="{BB962C8B-B14F-4D97-AF65-F5344CB8AC3E}">
        <p14:creationId xmlns:p14="http://schemas.microsoft.com/office/powerpoint/2010/main" val="11032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from examples</a:t>
            </a:r>
          </a:p>
        </p:txBody>
      </p:sp>
      <p:sp>
        <p:nvSpPr>
          <p:cNvPr id="3" name="Content Placeholder 2"/>
          <p:cNvSpPr>
            <a:spLocks noGrp="1"/>
          </p:cNvSpPr>
          <p:nvPr>
            <p:ph idx="1"/>
          </p:nvPr>
        </p:nvSpPr>
        <p:spPr/>
        <p:txBody>
          <a:bodyPr/>
          <a:lstStyle/>
          <a:p>
            <a:r>
              <a:rPr lang="en-US" dirty="0"/>
              <a:t>To prove T(n) = O(g(n)), you have to come up with c and n</a:t>
            </a:r>
            <a:r>
              <a:rPr lang="en-US" baseline="-25000" dirty="0"/>
              <a:t>0 </a:t>
            </a:r>
            <a:r>
              <a:rPr lang="en-US" dirty="0"/>
              <a:t>so that the definition is satisfied.</a:t>
            </a:r>
          </a:p>
          <a:p>
            <a:endParaRPr lang="en-US" dirty="0"/>
          </a:p>
          <a:p>
            <a:r>
              <a:rPr lang="en-US" dirty="0"/>
              <a:t>To prove T(n) is </a:t>
            </a:r>
            <a:r>
              <a:rPr lang="en-US" dirty="0">
                <a:solidFill>
                  <a:srgbClr val="FF0000"/>
                </a:solidFill>
              </a:rPr>
              <a:t>NOT</a:t>
            </a:r>
            <a:r>
              <a:rPr lang="en-US" dirty="0"/>
              <a:t> O(g(n)), one way is </a:t>
            </a:r>
            <a:r>
              <a:rPr lang="en-US" b="1" dirty="0"/>
              <a:t>proof by contradiction</a:t>
            </a:r>
            <a:r>
              <a:rPr lang="en-US" dirty="0"/>
              <a:t>:</a:t>
            </a:r>
          </a:p>
          <a:p>
            <a:pPr lvl="1"/>
            <a:r>
              <a:rPr lang="en-US" dirty="0">
                <a:solidFill>
                  <a:schemeClr val="accent4"/>
                </a:solidFill>
              </a:rPr>
              <a:t>Suppose (to get a contradiction) that someone gives you a c and an n</a:t>
            </a:r>
            <a:r>
              <a:rPr lang="en-US" baseline="-25000" dirty="0">
                <a:solidFill>
                  <a:schemeClr val="accent4"/>
                </a:solidFill>
              </a:rPr>
              <a:t>0</a:t>
            </a:r>
            <a:r>
              <a:rPr lang="en-US" dirty="0">
                <a:solidFill>
                  <a:schemeClr val="accent4"/>
                </a:solidFill>
              </a:rPr>
              <a:t> so that the definition </a:t>
            </a:r>
            <a:r>
              <a:rPr lang="en-US" b="1" i="1" dirty="0">
                <a:solidFill>
                  <a:schemeClr val="accent4"/>
                </a:solidFill>
              </a:rPr>
              <a:t>is</a:t>
            </a:r>
            <a:r>
              <a:rPr lang="en-US" dirty="0">
                <a:solidFill>
                  <a:schemeClr val="accent4"/>
                </a:solidFill>
              </a:rPr>
              <a:t> satisfied.</a:t>
            </a:r>
          </a:p>
          <a:p>
            <a:pPr lvl="1"/>
            <a:r>
              <a:rPr lang="en-US" dirty="0">
                <a:solidFill>
                  <a:schemeClr val="accent4"/>
                </a:solidFill>
              </a:rPr>
              <a:t>Show that this someone must by lying to you by deriving a contradiction.</a:t>
            </a:r>
          </a:p>
        </p:txBody>
      </p:sp>
      <p:sp>
        <p:nvSpPr>
          <p:cNvPr id="4" name="Date Placeholder 3">
            <a:extLst>
              <a:ext uri="{FF2B5EF4-FFF2-40B4-BE49-F238E27FC236}">
                <a16:creationId xmlns:a16="http://schemas.microsoft.com/office/drawing/2014/main" id="{1C4FEC61-8BE0-4219-937B-C401049D5285}"/>
              </a:ext>
            </a:extLst>
          </p:cNvPr>
          <p:cNvSpPr>
            <a:spLocks noGrp="1"/>
          </p:cNvSpPr>
          <p:nvPr>
            <p:ph type="dt" sz="half" idx="10"/>
          </p:nvPr>
        </p:nvSpPr>
        <p:spPr/>
        <p:txBody>
          <a:bodyPr/>
          <a:lstStyle/>
          <a:p>
            <a:fld id="{ADED5F18-371E-420B-9F07-3B76DF8B8997}" type="datetime1">
              <a:rPr lang="en-US" smtClean="0"/>
              <a:t>12/26/2023</a:t>
            </a:fld>
            <a:endParaRPr lang="en-US"/>
          </a:p>
        </p:txBody>
      </p:sp>
      <p:sp>
        <p:nvSpPr>
          <p:cNvPr id="5" name="Slide Number Placeholder 4">
            <a:extLst>
              <a:ext uri="{FF2B5EF4-FFF2-40B4-BE49-F238E27FC236}">
                <a16:creationId xmlns:a16="http://schemas.microsoft.com/office/drawing/2014/main" id="{8CA231B3-EA95-43AF-A333-9AC8586AF1A4}"/>
              </a:ext>
            </a:extLst>
          </p:cNvPr>
          <p:cNvSpPr>
            <a:spLocks noGrp="1"/>
          </p:cNvSpPr>
          <p:nvPr>
            <p:ph type="sldNum" sz="quarter" idx="12"/>
          </p:nvPr>
        </p:nvSpPr>
        <p:spPr/>
        <p:txBody>
          <a:bodyPr/>
          <a:lstStyle/>
          <a:p>
            <a:fld id="{944B0CA4-3198-9940-9118-E85F445E1A6F}" type="slidenum">
              <a:rPr lang="en-US" smtClean="0"/>
              <a:t>58</a:t>
            </a:fld>
            <a:endParaRPr lang="en-US"/>
          </a:p>
        </p:txBody>
      </p:sp>
    </p:spTree>
    <p:extLst>
      <p:ext uri="{BB962C8B-B14F-4D97-AF65-F5344CB8AC3E}">
        <p14:creationId xmlns:p14="http://schemas.microsoft.com/office/powerpoint/2010/main" val="327594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dirty="0"/>
              <a:t>Recap: Asymptotic Notation</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54833" y="1403963"/>
                <a:ext cx="7435121" cy="4955203"/>
              </a:xfrm>
              <a:prstGeom prst="rect">
                <a:avLst/>
              </a:prstGeom>
              <a:noFill/>
            </p:spPr>
            <p:txBody>
              <a:bodyPr wrap="square" rtlCol="0">
                <a:spAutoFit/>
              </a:bodyPr>
              <a:lstStyle/>
              <a:p>
                <a:pPr marL="342900" indent="-342900">
                  <a:buFont typeface="Arial" charset="0"/>
                  <a:buChar char="•"/>
                </a:pPr>
                <a:r>
                  <a:rPr lang="en-US" sz="2800" dirty="0"/>
                  <a:t>This makes both Plucky and Lucky happy.</a:t>
                </a:r>
              </a:p>
              <a:p>
                <a:pPr marL="800100" lvl="1" indent="-342900">
                  <a:buFont typeface="Arial" charset="0"/>
                  <a:buChar char="•"/>
                </a:pPr>
                <a:r>
                  <a:rPr lang="en-US" sz="2400" b="1" dirty="0">
                    <a:solidFill>
                      <a:schemeClr val="accent4"/>
                    </a:solidFill>
                  </a:rPr>
                  <a:t>Plucky the Pedantic Penguin </a:t>
                </a:r>
                <a:r>
                  <a:rPr lang="en-US" sz="2400" dirty="0">
                    <a:solidFill>
                      <a:schemeClr val="accent4"/>
                    </a:solidFill>
                  </a:rPr>
                  <a:t>is happy because there is a precise definition.</a:t>
                </a:r>
              </a:p>
              <a:p>
                <a:pPr marL="800100" lvl="1" indent="-342900">
                  <a:buFont typeface="Arial" charset="0"/>
                  <a:buChar char="•"/>
                </a:pPr>
                <a:r>
                  <a:rPr lang="en-US" sz="2400" b="1" dirty="0">
                    <a:solidFill>
                      <a:schemeClr val="accent4"/>
                    </a:solidFill>
                  </a:rPr>
                  <a:t>Lucky the Lackadaisical Lemur </a:t>
                </a:r>
                <a:r>
                  <a:rPr lang="en-US" sz="2400" dirty="0">
                    <a:solidFill>
                      <a:schemeClr val="accent4"/>
                    </a:solidFill>
                  </a:rPr>
                  <a:t>is happy because we don’t have to pay close attention to all those pesky constant factors.</a:t>
                </a:r>
              </a:p>
              <a:p>
                <a:pPr marL="800100" lvl="1" indent="-342900">
                  <a:buFont typeface="Arial" charset="0"/>
                  <a:buChar char="•"/>
                </a:pPr>
                <a:endParaRPr lang="en-US" sz="2800" dirty="0">
                  <a:solidFill>
                    <a:schemeClr val="accent4">
                      <a:lumMod val="50000"/>
                    </a:schemeClr>
                  </a:solidFill>
                </a:endParaRPr>
              </a:p>
              <a:p>
                <a:pPr marL="342900" indent="-342900">
                  <a:buFont typeface="Arial" charset="0"/>
                  <a:buChar char="•"/>
                </a:pPr>
                <a:r>
                  <a:rPr lang="en-US" sz="2800" dirty="0">
                    <a:solidFill>
                      <a:schemeClr val="tx1"/>
                    </a:solidFill>
                  </a:rPr>
                  <a:t>But we should always be careful not to abuse it.</a:t>
                </a:r>
              </a:p>
              <a:p>
                <a:pPr marL="342900" indent="-342900">
                  <a:buFont typeface="Arial" charset="0"/>
                  <a:buChar char="•"/>
                </a:pPr>
                <a:endParaRPr lang="en-US" sz="2800" dirty="0">
                  <a:solidFill>
                    <a:schemeClr val="tx1"/>
                  </a:solidFill>
                </a:endParaRPr>
              </a:p>
              <a:p>
                <a:pPr marL="342900" indent="-342900">
                  <a:buFont typeface="Arial" charset="0"/>
                  <a:buChar char="•"/>
                </a:pPr>
                <a:r>
                  <a:rPr lang="en-US" sz="2800" dirty="0">
                    <a:solidFill>
                      <a:schemeClr val="tx1"/>
                    </a:solidFill>
                  </a:rPr>
                  <a:t>In the course, (almost) every algorithm we see will be actually practical, without needing to take </a:t>
                </a:r>
                <a14:m>
                  <m:oMath xmlns:m="http://schemas.openxmlformats.org/officeDocument/2006/math">
                    <m:r>
                      <a:rPr lang="en-US" sz="2800" b="0" i="1" smtClean="0">
                        <a:solidFill>
                          <a:schemeClr val="tx1"/>
                        </a:solidFill>
                        <a:latin typeface="Cambria Math" charset="0"/>
                      </a:rPr>
                      <m:t>𝑛</m:t>
                    </m:r>
                    <m:r>
                      <a:rPr lang="en-US" sz="2800" b="0" i="1" smtClean="0">
                        <a:solidFill>
                          <a:schemeClr val="tx1"/>
                        </a:solidFill>
                        <a:latin typeface="Cambria Math"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charset="0"/>
                          </a:rPr>
                          <m:t>𝑛</m:t>
                        </m:r>
                      </m:e>
                      <m:sub>
                        <m:r>
                          <a:rPr lang="en-US" sz="2800" b="0" i="1" smtClean="0">
                            <a:solidFill>
                              <a:schemeClr val="tx1"/>
                            </a:solidFill>
                            <a:latin typeface="Cambria Math" charset="0"/>
                          </a:rPr>
                          <m:t>0</m:t>
                        </m:r>
                      </m:sub>
                    </m:sSub>
                    <m:r>
                      <a:rPr lang="en-US" sz="2800" b="0" i="1" smtClean="0">
                        <a:solidFill>
                          <a:schemeClr val="tx1"/>
                        </a:solidFill>
                        <a:latin typeface="Cambria Math"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charset="0"/>
                          </a:rPr>
                          <m:t>2</m:t>
                        </m:r>
                      </m:e>
                      <m:sup>
                        <m:r>
                          <a:rPr lang="en-US" sz="2800" b="0" i="1" smtClean="0">
                            <a:solidFill>
                              <a:schemeClr val="tx1"/>
                            </a:solidFill>
                            <a:latin typeface="Cambria Math" charset="0"/>
                          </a:rPr>
                          <m:t>10000000</m:t>
                        </m:r>
                      </m:sup>
                    </m:sSup>
                    <m:r>
                      <a:rPr lang="en-US" sz="2800" b="0" i="1" smtClean="0">
                        <a:solidFill>
                          <a:schemeClr val="tx1"/>
                        </a:solidFill>
                        <a:latin typeface="Cambria Math" charset="0"/>
                      </a:rPr>
                      <m:t>.</m:t>
                    </m:r>
                  </m:oMath>
                </a14:m>
                <a:endParaRPr lang="en-US"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833" y="1403963"/>
                <a:ext cx="7435121" cy="4955203"/>
              </a:xfrm>
              <a:prstGeom prst="rect">
                <a:avLst/>
              </a:prstGeom>
              <a:blipFill>
                <a:blip r:embed="rId2"/>
                <a:stretch>
                  <a:fillRect l="-1363" t="-1279" r="-1193" b="-2302"/>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p>
        </p:txBody>
      </p:sp>
      <p:pic>
        <p:nvPicPr>
          <p:cNvPr id="6" name="Picture 5"/>
          <p:cNvPicPr>
            <a:picLocks noChangeAspect="1"/>
          </p:cNvPicPr>
          <p:nvPr/>
        </p:nvPicPr>
        <p:blipFill>
          <a:blip r:embed="rId4"/>
          <a:stretch>
            <a:fillRect/>
          </a:stretch>
        </p:blipFill>
        <p:spPr>
          <a:xfrm>
            <a:off x="7411955" y="851410"/>
            <a:ext cx="1216262" cy="1514144"/>
          </a:xfrm>
          <a:prstGeom prst="rect">
            <a:avLst/>
          </a:prstGeom>
        </p:spPr>
      </p:pic>
      <p:sp>
        <p:nvSpPr>
          <p:cNvPr id="7" name="Date Placeholder 6">
            <a:extLst>
              <a:ext uri="{FF2B5EF4-FFF2-40B4-BE49-F238E27FC236}">
                <a16:creationId xmlns:a16="http://schemas.microsoft.com/office/drawing/2014/main" id="{28646105-A79F-4B46-A2E3-1A824BB0ADDE}"/>
              </a:ext>
            </a:extLst>
          </p:cNvPr>
          <p:cNvSpPr>
            <a:spLocks noGrp="1"/>
          </p:cNvSpPr>
          <p:nvPr>
            <p:ph type="dt" sz="half" idx="10"/>
          </p:nvPr>
        </p:nvSpPr>
        <p:spPr/>
        <p:txBody>
          <a:bodyPr/>
          <a:lstStyle/>
          <a:p>
            <a:fld id="{26AA6CAF-C7C7-4ABB-9841-4414B7233EF8}" type="datetime1">
              <a:rPr lang="en-US" smtClean="0"/>
              <a:t>12/26/2023</a:t>
            </a:fld>
            <a:endParaRPr lang="en-US"/>
          </a:p>
        </p:txBody>
      </p:sp>
      <p:sp>
        <p:nvSpPr>
          <p:cNvPr id="8" name="Slide Number Placeholder 7">
            <a:extLst>
              <a:ext uri="{FF2B5EF4-FFF2-40B4-BE49-F238E27FC236}">
                <a16:creationId xmlns:a16="http://schemas.microsoft.com/office/drawing/2014/main" id="{5CF172D3-0FBB-4E39-A253-8D76A88134BA}"/>
              </a:ext>
            </a:extLst>
          </p:cNvPr>
          <p:cNvSpPr>
            <a:spLocks noGrp="1"/>
          </p:cNvSpPr>
          <p:nvPr>
            <p:ph type="sldNum" sz="quarter" idx="12"/>
          </p:nvPr>
        </p:nvSpPr>
        <p:spPr/>
        <p:txBody>
          <a:bodyPr/>
          <a:lstStyle/>
          <a:p>
            <a:fld id="{944B0CA4-3198-9940-9118-E85F445E1A6F}" type="slidenum">
              <a:rPr lang="en-US" smtClean="0"/>
              <a:t>59</a:t>
            </a:fld>
            <a:endParaRPr lang="en-US"/>
          </a:p>
        </p:txBody>
      </p:sp>
    </p:spTree>
    <p:extLst>
      <p:ext uri="{BB962C8B-B14F-4D97-AF65-F5344CB8AC3E}">
        <p14:creationId xmlns:p14="http://schemas.microsoft.com/office/powerpoint/2010/main" val="30324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96C77C53-F80E-4954-A0D3-4BFDC4A88983}"/>
              </a:ext>
            </a:extLst>
          </p:cNvPr>
          <p:cNvSpPr>
            <a:spLocks noGrp="1"/>
          </p:cNvSpPr>
          <p:nvPr>
            <p:ph type="sldNum" sz="quarter" idx="11"/>
          </p:nvPr>
        </p:nvSpPr>
        <p:spPr/>
        <p:txBody>
          <a:bodyPr/>
          <a:lstStyle/>
          <a:p>
            <a:fld id="{0C6B3E24-72E9-4C9B-8B6B-E217D4549D03}" type="slidenum">
              <a:rPr lang="en-US" altLang="en-PK"/>
              <a:pPr/>
              <a:t>6</a:t>
            </a:fld>
            <a:endParaRPr lang="en-US" altLang="en-PK"/>
          </a:p>
        </p:txBody>
      </p:sp>
      <p:sp>
        <p:nvSpPr>
          <p:cNvPr id="266242" name="Rectangle 2">
            <a:extLst>
              <a:ext uri="{FF2B5EF4-FFF2-40B4-BE49-F238E27FC236}">
                <a16:creationId xmlns:a16="http://schemas.microsoft.com/office/drawing/2014/main" id="{DA82664E-7BE4-4B5D-83CC-4345FE591644}"/>
              </a:ext>
            </a:extLst>
          </p:cNvPr>
          <p:cNvSpPr>
            <a:spLocks noGrp="1" noChangeArrowheads="1"/>
          </p:cNvSpPr>
          <p:nvPr>
            <p:ph type="title"/>
          </p:nvPr>
        </p:nvSpPr>
        <p:spPr/>
        <p:txBody>
          <a:bodyPr/>
          <a:lstStyle/>
          <a:p>
            <a:r>
              <a:rPr lang="en-US" altLang="en-PK"/>
              <a:t>Structure of data</a:t>
            </a:r>
          </a:p>
        </p:txBody>
      </p:sp>
      <p:pic>
        <p:nvPicPr>
          <p:cNvPr id="266244" name="Picture 4">
            <a:extLst>
              <a:ext uri="{FF2B5EF4-FFF2-40B4-BE49-F238E27FC236}">
                <a16:creationId xmlns:a16="http://schemas.microsoft.com/office/drawing/2014/main" id="{6A5A07DC-488E-4CD5-B758-C872BFAC107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5884" t="11195" r="4456" b="5849"/>
          <a:stretch>
            <a:fillRect/>
          </a:stretch>
        </p:blipFill>
        <p:spPr>
          <a:xfrm>
            <a:off x="692150" y="1927225"/>
            <a:ext cx="7854950" cy="3906838"/>
          </a:xfrm>
          <a:noFill/>
          <a:ln/>
        </p:spPr>
      </p:pic>
      <p:sp>
        <p:nvSpPr>
          <p:cNvPr id="266245" name="Text Box 5">
            <a:extLst>
              <a:ext uri="{FF2B5EF4-FFF2-40B4-BE49-F238E27FC236}">
                <a16:creationId xmlns:a16="http://schemas.microsoft.com/office/drawing/2014/main" id="{994D9562-5FD4-45FA-9525-1804932A67A9}"/>
              </a:ext>
            </a:extLst>
          </p:cNvPr>
          <p:cNvSpPr txBox="1">
            <a:spLocks noChangeArrowheads="1"/>
          </p:cNvSpPr>
          <p:nvPr/>
        </p:nvSpPr>
        <p:spPr bwMode="auto">
          <a:xfrm>
            <a:off x="730250" y="3060700"/>
            <a:ext cx="3486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PK"/>
              <a:t>                                                    </a:t>
            </a:r>
          </a:p>
        </p:txBody>
      </p:sp>
      <p:sp>
        <p:nvSpPr>
          <p:cNvPr id="266246" name="Text Box 6">
            <a:extLst>
              <a:ext uri="{FF2B5EF4-FFF2-40B4-BE49-F238E27FC236}">
                <a16:creationId xmlns:a16="http://schemas.microsoft.com/office/drawing/2014/main" id="{FAF425E9-EC81-4DCB-AEFF-B192044D92CE}"/>
              </a:ext>
            </a:extLst>
          </p:cNvPr>
          <p:cNvSpPr txBox="1">
            <a:spLocks noChangeArrowheads="1"/>
          </p:cNvSpPr>
          <p:nvPr/>
        </p:nvSpPr>
        <p:spPr bwMode="auto">
          <a:xfrm>
            <a:off x="7918450" y="2759075"/>
            <a:ext cx="5651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PK"/>
              <a:t>      </a:t>
            </a:r>
          </a:p>
        </p:txBody>
      </p:sp>
      <p:sp>
        <p:nvSpPr>
          <p:cNvPr id="2" name="Date Placeholder 1">
            <a:extLst>
              <a:ext uri="{FF2B5EF4-FFF2-40B4-BE49-F238E27FC236}">
                <a16:creationId xmlns:a16="http://schemas.microsoft.com/office/drawing/2014/main" id="{EED230AA-17DD-474C-9945-8A5716D26B05}"/>
              </a:ext>
            </a:extLst>
          </p:cNvPr>
          <p:cNvSpPr>
            <a:spLocks noGrp="1"/>
          </p:cNvSpPr>
          <p:nvPr>
            <p:ph type="dt" sz="half" idx="10"/>
          </p:nvPr>
        </p:nvSpPr>
        <p:spPr/>
        <p:txBody>
          <a:bodyPr/>
          <a:lstStyle/>
          <a:p>
            <a:fld id="{E565C793-23CB-4586-AB56-901D42BE1E60}" type="datetime1">
              <a:rPr lang="en-US" smtClean="0"/>
              <a:t>12/26/2023</a:t>
            </a:fld>
            <a:endParaRPr lang="en-US"/>
          </a:p>
        </p:txBody>
      </p:sp>
    </p:spTree>
    <p:extLst>
      <p:ext uri="{BB962C8B-B14F-4D97-AF65-F5344CB8AC3E}">
        <p14:creationId xmlns:p14="http://schemas.microsoft.com/office/powerpoint/2010/main" val="2430489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running time</a:t>
            </a:r>
          </a:p>
        </p:txBody>
      </p:sp>
      <p:sp>
        <p:nvSpPr>
          <p:cNvPr id="5" name="Left Brace 4"/>
          <p:cNvSpPr/>
          <p:nvPr/>
        </p:nvSpPr>
        <p:spPr>
          <a:xfrm rot="10800000">
            <a:off x="6437529" y="3045497"/>
            <a:ext cx="1092200" cy="2224377"/>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612322" y="3927647"/>
            <a:ext cx="1806056" cy="1015663"/>
          </a:xfrm>
          <a:prstGeom prst="rect">
            <a:avLst/>
          </a:prstGeom>
          <a:noFill/>
        </p:spPr>
        <p:txBody>
          <a:bodyPr wrap="square" rtlCol="0">
            <a:spAutoFit/>
          </a:bodyPr>
          <a:lstStyle/>
          <a:p>
            <a:r>
              <a:rPr lang="en-US" sz="2000" dirty="0">
                <a:solidFill>
                  <a:srgbClr val="FF0000"/>
                </a:solidFill>
              </a:rPr>
              <a:t>n-1 iterations of the outer loop</a:t>
            </a:r>
          </a:p>
        </p:txBody>
      </p:sp>
      <p:sp>
        <p:nvSpPr>
          <p:cNvPr id="8" name="TextBox 7"/>
          <p:cNvSpPr txBox="1"/>
          <p:nvPr/>
        </p:nvSpPr>
        <p:spPr>
          <a:xfrm>
            <a:off x="122023" y="5417106"/>
            <a:ext cx="2209799" cy="1015663"/>
          </a:xfrm>
          <a:prstGeom prst="rect">
            <a:avLst/>
          </a:prstGeom>
          <a:noFill/>
        </p:spPr>
        <p:txBody>
          <a:bodyPr wrap="square" rtlCol="0">
            <a:spAutoFit/>
          </a:bodyPr>
          <a:lstStyle/>
          <a:p>
            <a:r>
              <a:rPr lang="en-US" sz="2000" dirty="0">
                <a:solidFill>
                  <a:srgbClr val="FF0000"/>
                </a:solidFill>
              </a:rPr>
              <a:t>In the worst case, about n iterations of this inner loop</a:t>
            </a:r>
          </a:p>
        </p:txBody>
      </p:sp>
      <p:cxnSp>
        <p:nvCxnSpPr>
          <p:cNvPr id="12" name="Straight Connector 11"/>
          <p:cNvCxnSpPr>
            <a:cxnSpLocks/>
            <a:stCxn id="6" idx="1"/>
          </p:cNvCxnSpPr>
          <p:nvPr/>
        </p:nvCxnSpPr>
        <p:spPr>
          <a:xfrm flipH="1">
            <a:off x="628651" y="4400987"/>
            <a:ext cx="1962" cy="1016119"/>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3494" y="2700720"/>
            <a:ext cx="6460707" cy="2554545"/>
          </a:xfrm>
          <a:prstGeom prst="rect">
            <a:avLst/>
          </a:prstGeom>
          <a:noFill/>
          <a:ln>
            <a:solidFill>
              <a:schemeClr val="accent2"/>
            </a:solidFill>
          </a:ln>
        </p:spPr>
        <p:txBody>
          <a:bodyPr wrap="square" rtlCol="0">
            <a:spAutoFit/>
          </a:bodyPr>
          <a:lstStyle/>
          <a:p>
            <a:r>
              <a:rPr lang="mr-IN" sz="2000" b="1" dirty="0" err="1">
                <a:latin typeface="Courier" charset="0"/>
                <a:ea typeface="Courier" charset="0"/>
                <a:cs typeface="Courier" charset="0"/>
              </a:rPr>
              <a:t>def</a:t>
            </a:r>
            <a:r>
              <a:rPr lang="mr-IN" sz="2000" dirty="0">
                <a:latin typeface="Courier" charset="0"/>
                <a:ea typeface="Courier" charset="0"/>
                <a:cs typeface="Courier" charset="0"/>
              </a:rPr>
              <a:t> </a:t>
            </a:r>
            <a:r>
              <a:rPr lang="mr-IN" sz="2000" dirty="0" err="1">
                <a:latin typeface="Courier" charset="0"/>
                <a:ea typeface="Courier" charset="0"/>
                <a:cs typeface="Courier" charset="0"/>
              </a:rPr>
              <a:t>InsertionSort</a:t>
            </a:r>
            <a:r>
              <a:rPr lang="mr-IN" sz="2000" dirty="0">
                <a:latin typeface="Courier" charset="0"/>
                <a:ea typeface="Courier" charset="0"/>
                <a:cs typeface="Courier" charset="0"/>
              </a:rPr>
              <a:t>(</a:t>
            </a:r>
            <a:r>
              <a:rPr lang="mr-IN" sz="2000" dirty="0" err="1">
                <a:latin typeface="Courier" charset="0"/>
                <a:ea typeface="Courier" charset="0"/>
                <a:cs typeface="Courier" charset="0"/>
              </a:rPr>
              <a:t>A</a:t>
            </a:r>
            <a:r>
              <a:rPr lang="mr-IN" sz="2000" dirty="0">
                <a:latin typeface="Courier" charset="0"/>
                <a:ea typeface="Courier" charset="0"/>
                <a:cs typeface="Courier" charset="0"/>
              </a:rPr>
              <a:t>):    </a:t>
            </a:r>
            <a:endParaRPr lang="en-US" sz="2000" dirty="0">
              <a:latin typeface="Courier" charset="0"/>
              <a:ea typeface="Courier" charset="0"/>
              <a:cs typeface="Courier" charset="0"/>
            </a:endParaRPr>
          </a:p>
          <a:p>
            <a:r>
              <a:rPr lang="en-US" sz="2000" dirty="0">
                <a:latin typeface="Courier" charset="0"/>
                <a:ea typeface="Courier" charset="0"/>
                <a:cs typeface="Courier" charset="0"/>
              </a:rPr>
              <a:t>   </a:t>
            </a:r>
            <a:r>
              <a:rPr lang="mr-IN" sz="2000" b="1" dirty="0" err="1">
                <a:latin typeface="Courier" charset="0"/>
                <a:ea typeface="Courier" charset="0"/>
                <a:cs typeface="Courier" charset="0"/>
              </a:rPr>
              <a:t>for</a:t>
            </a:r>
            <a:r>
              <a:rPr lang="mr-IN" sz="2000" dirty="0">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in</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range</a:t>
            </a:r>
            <a:r>
              <a:rPr lang="mr-IN" sz="2000" dirty="0">
                <a:solidFill>
                  <a:schemeClr val="accent4"/>
                </a:solidFill>
                <a:latin typeface="Courier" charset="0"/>
                <a:ea typeface="Courier" charset="0"/>
                <a:cs typeface="Courier" charset="0"/>
              </a:rPr>
              <a:t>(1,len(</a:t>
            </a:r>
            <a:r>
              <a:rPr lang="mr-IN" sz="2000" dirty="0" err="1">
                <a:solidFill>
                  <a:schemeClr val="accent4"/>
                </a:solidFill>
                <a:latin typeface="Courier" charset="0"/>
                <a:ea typeface="Courier" charset="0"/>
                <a:cs typeface="Courier" charset="0"/>
              </a:rPr>
              <a:t>A</a:t>
            </a:r>
            <a:r>
              <a:rPr lang="mr-IN" sz="2000" dirty="0">
                <a:solidFill>
                  <a:schemeClr val="accent4"/>
                </a:solidFill>
                <a:latin typeface="Courier" charset="0"/>
                <a:ea typeface="Courier" charset="0"/>
                <a:cs typeface="Courier" charset="0"/>
              </a:rPr>
              <a:t>)):  </a:t>
            </a:r>
            <a:endParaRPr lang="en-US" sz="2000" dirty="0">
              <a:solidFill>
                <a:schemeClr val="accent4"/>
              </a:solidFill>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i</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i-1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b="1" dirty="0" err="1">
                <a:latin typeface="Courier" charset="0"/>
                <a:ea typeface="Courier" charset="0"/>
                <a:cs typeface="Courier" charset="0"/>
              </a:rPr>
              <a:t>while</a:t>
            </a:r>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&gt;= 0 </a:t>
            </a:r>
            <a:r>
              <a:rPr lang="mr-IN" sz="2000" dirty="0" err="1">
                <a:latin typeface="Courier" charset="0"/>
                <a:ea typeface="Courier" charset="0"/>
                <a:cs typeface="Courier" charset="0"/>
              </a:rPr>
              <a:t>and</a:t>
            </a:r>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 &gt;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current</a:t>
            </a:r>
            <a:endParaRPr lang="en-US" sz="2000" dirty="0">
              <a:latin typeface="Courier" charset="0"/>
              <a:ea typeface="Courier" charset="0"/>
              <a:cs typeface="Courier" charset="0"/>
            </a:endParaRPr>
          </a:p>
        </p:txBody>
      </p:sp>
      <p:sp>
        <p:nvSpPr>
          <p:cNvPr id="6" name="Left Brace 5"/>
          <p:cNvSpPr/>
          <p:nvPr/>
        </p:nvSpPr>
        <p:spPr>
          <a:xfrm rot="10800000" flipH="1">
            <a:off x="630613" y="4029629"/>
            <a:ext cx="804043" cy="742716"/>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A82BE40-ACC9-1A48-A7E9-E180AD8A2A1E}"/>
              </a:ext>
            </a:extLst>
          </p:cNvPr>
          <p:cNvSpPr txBox="1"/>
          <p:nvPr/>
        </p:nvSpPr>
        <p:spPr>
          <a:xfrm>
            <a:off x="358815" y="1774437"/>
            <a:ext cx="8553691" cy="707886"/>
          </a:xfrm>
          <a:prstGeom prst="rect">
            <a:avLst/>
          </a:prstGeom>
          <a:noFill/>
        </p:spPr>
        <p:txBody>
          <a:bodyPr wrap="square" rtlCol="0">
            <a:spAutoFit/>
          </a:bodyPr>
          <a:lstStyle/>
          <a:p>
            <a:r>
              <a:rPr lang="en-US" sz="2000" dirty="0"/>
              <a:t>As you get more used to this, you won’t have to count operations anymore.  For example, just looking at the pseudocode below, you might think…</a:t>
            </a:r>
          </a:p>
        </p:txBody>
      </p:sp>
      <p:pic>
        <p:nvPicPr>
          <p:cNvPr id="13" name="Picture 12">
            <a:extLst>
              <a:ext uri="{FF2B5EF4-FFF2-40B4-BE49-F238E27FC236}">
                <a16:creationId xmlns:a16="http://schemas.microsoft.com/office/drawing/2014/main" id="{40554415-9186-E840-8BA2-0C228FE19FFE}"/>
              </a:ext>
            </a:extLst>
          </p:cNvPr>
          <p:cNvPicPr>
            <a:picLocks noChangeAspect="1"/>
          </p:cNvPicPr>
          <p:nvPr/>
        </p:nvPicPr>
        <p:blipFill>
          <a:blip r:embed="rId2"/>
          <a:stretch>
            <a:fillRect/>
          </a:stretch>
        </p:blipFill>
        <p:spPr>
          <a:xfrm>
            <a:off x="8045246" y="5694899"/>
            <a:ext cx="940207" cy="1170479"/>
          </a:xfrm>
          <a:prstGeom prst="rect">
            <a:avLst/>
          </a:prstGeom>
        </p:spPr>
      </p:pic>
      <p:sp>
        <p:nvSpPr>
          <p:cNvPr id="9" name="TextBox 8">
            <a:extLst>
              <a:ext uri="{FF2B5EF4-FFF2-40B4-BE49-F238E27FC236}">
                <a16:creationId xmlns:a16="http://schemas.microsoft.com/office/drawing/2014/main" id="{700C494F-54B5-F341-9E8C-9E0AE4C7F490}"/>
              </a:ext>
            </a:extLst>
          </p:cNvPr>
          <p:cNvSpPr txBox="1"/>
          <p:nvPr/>
        </p:nvSpPr>
        <p:spPr>
          <a:xfrm>
            <a:off x="2707739" y="5602565"/>
            <a:ext cx="5337507" cy="1200329"/>
          </a:xfrm>
          <a:prstGeom prst="rect">
            <a:avLst/>
          </a:prstGeom>
          <a:noFill/>
        </p:spPr>
        <p:txBody>
          <a:bodyPr wrap="square" rtlCol="0">
            <a:spAutoFit/>
          </a:bodyPr>
          <a:lstStyle/>
          <a:p>
            <a:pPr algn="r"/>
            <a:r>
              <a:rPr lang="en-US" dirty="0">
                <a:solidFill>
                  <a:schemeClr val="accent1"/>
                </a:solidFill>
              </a:rPr>
              <a:t>“There’s O(1) stuff going on inside the inner loop, so each time the inner loop runs, that’s O(n) work.  Then the inner loop is executed O(n) times by the outer loop, so that’s O(n</a:t>
            </a:r>
            <a:r>
              <a:rPr lang="en-US" baseline="30000" dirty="0">
                <a:solidFill>
                  <a:schemeClr val="accent1"/>
                </a:solidFill>
              </a:rPr>
              <a:t>2</a:t>
            </a:r>
            <a:r>
              <a:rPr lang="en-US" dirty="0">
                <a:solidFill>
                  <a:schemeClr val="accent1"/>
                </a:solidFill>
              </a:rPr>
              <a:t>).”</a:t>
            </a:r>
          </a:p>
        </p:txBody>
      </p:sp>
      <p:sp>
        <p:nvSpPr>
          <p:cNvPr id="3" name="Date Placeholder 2">
            <a:extLst>
              <a:ext uri="{FF2B5EF4-FFF2-40B4-BE49-F238E27FC236}">
                <a16:creationId xmlns:a16="http://schemas.microsoft.com/office/drawing/2014/main" id="{B2196AB3-DE6B-4971-9EDA-F169F44013B3}"/>
              </a:ext>
            </a:extLst>
          </p:cNvPr>
          <p:cNvSpPr>
            <a:spLocks noGrp="1"/>
          </p:cNvSpPr>
          <p:nvPr>
            <p:ph type="dt" sz="half" idx="10"/>
          </p:nvPr>
        </p:nvSpPr>
        <p:spPr/>
        <p:txBody>
          <a:bodyPr/>
          <a:lstStyle/>
          <a:p>
            <a:fld id="{0992916D-B0ED-49EC-A045-217519F402E1}" type="datetime1">
              <a:rPr lang="en-US" smtClean="0"/>
              <a:t>12/26/2023</a:t>
            </a:fld>
            <a:endParaRPr lang="en-US"/>
          </a:p>
        </p:txBody>
      </p:sp>
      <p:sp>
        <p:nvSpPr>
          <p:cNvPr id="10" name="Slide Number Placeholder 9">
            <a:extLst>
              <a:ext uri="{FF2B5EF4-FFF2-40B4-BE49-F238E27FC236}">
                <a16:creationId xmlns:a16="http://schemas.microsoft.com/office/drawing/2014/main" id="{6B4CFE6A-B06D-4F3C-BA71-84FD06364F29}"/>
              </a:ext>
            </a:extLst>
          </p:cNvPr>
          <p:cNvSpPr>
            <a:spLocks noGrp="1"/>
          </p:cNvSpPr>
          <p:nvPr>
            <p:ph type="sldNum" sz="quarter" idx="12"/>
          </p:nvPr>
        </p:nvSpPr>
        <p:spPr/>
        <p:txBody>
          <a:bodyPr/>
          <a:lstStyle/>
          <a:p>
            <a:fld id="{944B0CA4-3198-9940-9118-E85F445E1A6F}" type="slidenum">
              <a:rPr lang="en-US" smtClean="0"/>
              <a:t>60</a:t>
            </a:fld>
            <a:endParaRPr lang="en-US"/>
          </a:p>
        </p:txBody>
      </p:sp>
    </p:spTree>
    <p:extLst>
      <p:ext uri="{BB962C8B-B14F-4D97-AF65-F5344CB8AC3E}">
        <p14:creationId xmlns:p14="http://schemas.microsoft.com/office/powerpoint/2010/main" val="1065931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88686"/>
                <a:ext cx="7886700" cy="1737382"/>
              </a:xfrm>
            </p:spPr>
            <p:txBody>
              <a:bodyPr anchor="ctr">
                <a:normAutofit/>
              </a:bodyPr>
              <a:lstStyle/>
              <a:p>
                <a:pPr marL="0" indent="0" algn="ctr">
                  <a:buNone/>
                </a:pPr>
                <a:r>
                  <a:rPr lang="en-US" sz="3600" dirty="0">
                    <a:solidFill>
                      <a:schemeClr val="accent4"/>
                    </a:solidFill>
                  </a:rPr>
                  <a:t>InsertionSort</a:t>
                </a:r>
                <a:r>
                  <a:rPr lang="en-US" sz="3600" dirty="0">
                    <a:solidFill>
                      <a:schemeClr val="accent1"/>
                    </a:solidFill>
                  </a:rPr>
                  <a:t> </a:t>
                </a:r>
                <a:r>
                  <a:rPr lang="en-US" sz="3600" dirty="0"/>
                  <a:t>is an algorithm that correctly sorts an arbitrary n-element array in time </a:t>
                </a:r>
                <a14:m>
                  <m:oMath xmlns:m="http://schemas.openxmlformats.org/officeDocument/2006/math">
                    <m:r>
                      <a:rPr lang="en-US" sz="3600" b="0" i="1" smtClean="0">
                        <a:latin typeface="Cambria Math" panose="02040503050406030204" pitchFamily="18" charset="0"/>
                      </a:rPr>
                      <m:t>𝑂</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2</m:t>
                            </m:r>
                          </m:sup>
                        </m:sSup>
                      </m:e>
                    </m:d>
                  </m:oMath>
                </a14:m>
                <a:r>
                  <a:rPr lang="en-US" sz="3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88686"/>
                <a:ext cx="7886700" cy="1737382"/>
              </a:xfrm>
              <a:blipFill>
                <a:blip r:embed="rId2"/>
                <a:stretch>
                  <a:fillRect t="-3623" b="-7246"/>
                </a:stretch>
              </a:blipFill>
            </p:spPr>
            <p:txBody>
              <a:bodyPr/>
              <a:lstStyle/>
              <a:p>
                <a:r>
                  <a:rPr lang="en-US">
                    <a:noFill/>
                  </a:rPr>
                  <a:t> </a:t>
                </a:r>
              </a:p>
            </p:txBody>
          </p:sp>
        </mc:Fallback>
      </mc:AlternateContent>
      <p:sp>
        <p:nvSpPr>
          <p:cNvPr id="4" name="TextBox 3"/>
          <p:cNvSpPr txBox="1"/>
          <p:nvPr/>
        </p:nvSpPr>
        <p:spPr>
          <a:xfrm>
            <a:off x="5092262" y="5785945"/>
            <a:ext cx="4179833" cy="584775"/>
          </a:xfrm>
          <a:prstGeom prst="rect">
            <a:avLst/>
          </a:prstGeom>
          <a:noFill/>
        </p:spPr>
        <p:txBody>
          <a:bodyPr wrap="square" rtlCol="0">
            <a:spAutoFit/>
          </a:bodyPr>
          <a:lstStyle/>
          <a:p>
            <a:r>
              <a:rPr lang="en-US" sz="3200" dirty="0">
                <a:solidFill>
                  <a:srgbClr val="FF0000"/>
                </a:solidFill>
              </a:rPr>
              <a:t>Can we do better?</a:t>
            </a:r>
          </a:p>
        </p:txBody>
      </p:sp>
      <p:sp>
        <p:nvSpPr>
          <p:cNvPr id="5" name="Date Placeholder 4">
            <a:extLst>
              <a:ext uri="{FF2B5EF4-FFF2-40B4-BE49-F238E27FC236}">
                <a16:creationId xmlns:a16="http://schemas.microsoft.com/office/drawing/2014/main" id="{FDDF1786-FEF8-4586-9B01-B981C99A0323}"/>
              </a:ext>
            </a:extLst>
          </p:cNvPr>
          <p:cNvSpPr>
            <a:spLocks noGrp="1"/>
          </p:cNvSpPr>
          <p:nvPr>
            <p:ph type="dt" sz="half" idx="10"/>
          </p:nvPr>
        </p:nvSpPr>
        <p:spPr/>
        <p:txBody>
          <a:bodyPr/>
          <a:lstStyle/>
          <a:p>
            <a:fld id="{41AB5047-C45D-4A8F-9ABB-B0D822DB2E5F}" type="datetime1">
              <a:rPr lang="en-US" smtClean="0"/>
              <a:t>12/26/2023</a:t>
            </a:fld>
            <a:endParaRPr lang="en-US"/>
          </a:p>
        </p:txBody>
      </p:sp>
      <p:sp>
        <p:nvSpPr>
          <p:cNvPr id="6" name="Slide Number Placeholder 5">
            <a:extLst>
              <a:ext uri="{FF2B5EF4-FFF2-40B4-BE49-F238E27FC236}">
                <a16:creationId xmlns:a16="http://schemas.microsoft.com/office/drawing/2014/main" id="{4BFAFC6D-8685-4FC5-B6A9-7F3CD9601B32}"/>
              </a:ext>
            </a:extLst>
          </p:cNvPr>
          <p:cNvSpPr>
            <a:spLocks noGrp="1"/>
          </p:cNvSpPr>
          <p:nvPr>
            <p:ph type="sldNum" sz="quarter" idx="12"/>
          </p:nvPr>
        </p:nvSpPr>
        <p:spPr/>
        <p:txBody>
          <a:bodyPr/>
          <a:lstStyle/>
          <a:p>
            <a:fld id="{944B0CA4-3198-9940-9118-E85F445E1A6F}" type="slidenum">
              <a:rPr lang="en-US" smtClean="0"/>
              <a:t>61</a:t>
            </a:fld>
            <a:endParaRPr lang="en-US"/>
          </a:p>
        </p:txBody>
      </p:sp>
    </p:spTree>
    <p:extLst>
      <p:ext uri="{BB962C8B-B14F-4D97-AF65-F5344CB8AC3E}">
        <p14:creationId xmlns:p14="http://schemas.microsoft.com/office/powerpoint/2010/main" val="16857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a:off x="2931987" y="4075074"/>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3422E61-4520-430F-B58D-4F918F223BAB}"/>
              </a:ext>
            </a:extLst>
          </p:cNvPr>
          <p:cNvSpPr>
            <a:spLocks noGrp="1"/>
          </p:cNvSpPr>
          <p:nvPr>
            <p:ph type="dt" sz="half" idx="10"/>
          </p:nvPr>
        </p:nvSpPr>
        <p:spPr/>
        <p:txBody>
          <a:bodyPr/>
          <a:lstStyle/>
          <a:p>
            <a:fld id="{73D43A9A-FA56-42AB-848D-6460CCE779EC}" type="datetime1">
              <a:rPr lang="en-US" smtClean="0"/>
              <a:t>12/26/2023</a:t>
            </a:fld>
            <a:endParaRPr lang="en-US"/>
          </a:p>
        </p:txBody>
      </p:sp>
      <p:sp>
        <p:nvSpPr>
          <p:cNvPr id="6" name="Slide Number Placeholder 5">
            <a:extLst>
              <a:ext uri="{FF2B5EF4-FFF2-40B4-BE49-F238E27FC236}">
                <a16:creationId xmlns:a16="http://schemas.microsoft.com/office/drawing/2014/main" id="{3B6058A0-BEAA-4718-B31B-D188420920A6}"/>
              </a:ext>
            </a:extLst>
          </p:cNvPr>
          <p:cNvSpPr>
            <a:spLocks noGrp="1"/>
          </p:cNvSpPr>
          <p:nvPr>
            <p:ph type="sldNum" sz="quarter" idx="12"/>
          </p:nvPr>
        </p:nvSpPr>
        <p:spPr/>
        <p:txBody>
          <a:bodyPr/>
          <a:lstStyle/>
          <a:p>
            <a:fld id="{944B0CA4-3198-9940-9118-E85F445E1A6F}" type="slidenum">
              <a:rPr lang="en-US" smtClean="0"/>
              <a:t>62</a:t>
            </a:fld>
            <a:endParaRPr lang="en-US"/>
          </a:p>
        </p:txBody>
      </p:sp>
    </p:spTree>
    <p:extLst>
      <p:ext uri="{BB962C8B-B14F-4D97-AF65-F5344CB8AC3E}">
        <p14:creationId xmlns:p14="http://schemas.microsoft.com/office/powerpoint/2010/main" val="144061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en-US" dirty="0"/>
              <a:t>Can we do better?</a:t>
            </a:r>
          </a:p>
        </p:txBody>
      </p:sp>
      <p:sp>
        <p:nvSpPr>
          <p:cNvPr id="3" name="Content Placeholder 2"/>
          <p:cNvSpPr>
            <a:spLocks noGrp="1"/>
          </p:cNvSpPr>
          <p:nvPr>
            <p:ph idx="1"/>
          </p:nvPr>
        </p:nvSpPr>
        <p:spPr>
          <a:xfrm>
            <a:off x="628649" y="1518496"/>
            <a:ext cx="7886700" cy="1146175"/>
          </a:xfrm>
        </p:spPr>
        <p:txBody>
          <a:bodyPr/>
          <a:lstStyle/>
          <a:p>
            <a:r>
              <a:rPr lang="en-US" dirty="0" err="1"/>
              <a:t>MergeSort</a:t>
            </a:r>
            <a:r>
              <a:rPr lang="en-US" dirty="0"/>
              <a:t>: a </a:t>
            </a:r>
            <a:r>
              <a:rPr lang="en-US" dirty="0">
                <a:solidFill>
                  <a:schemeClr val="accent4"/>
                </a:solidFill>
              </a:rPr>
              <a:t>divide-and-conquer</a:t>
            </a:r>
            <a:r>
              <a:rPr lang="en-US" dirty="0"/>
              <a:t> approach</a:t>
            </a:r>
          </a:p>
          <a:p>
            <a:r>
              <a:rPr lang="en-US" dirty="0"/>
              <a:t>Recall from last time:</a:t>
            </a:r>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sp>
        <p:nvSpPr>
          <p:cNvPr id="19" name="Date Placeholder 18">
            <a:extLst>
              <a:ext uri="{FF2B5EF4-FFF2-40B4-BE49-F238E27FC236}">
                <a16:creationId xmlns:a16="http://schemas.microsoft.com/office/drawing/2014/main" id="{419237C1-6F9E-4ED6-AF8D-AE9A4CA7A8B9}"/>
              </a:ext>
            </a:extLst>
          </p:cNvPr>
          <p:cNvSpPr>
            <a:spLocks noGrp="1"/>
          </p:cNvSpPr>
          <p:nvPr>
            <p:ph type="dt" sz="half" idx="10"/>
          </p:nvPr>
        </p:nvSpPr>
        <p:spPr/>
        <p:txBody>
          <a:bodyPr/>
          <a:lstStyle/>
          <a:p>
            <a:fld id="{3B5BBD0F-A39C-41BE-B9C2-74B3F16CDD2E}" type="datetime1">
              <a:rPr lang="en-US" smtClean="0"/>
              <a:t>12/26/2023</a:t>
            </a:fld>
            <a:endParaRPr lang="en-US"/>
          </a:p>
        </p:txBody>
      </p:sp>
      <p:sp>
        <p:nvSpPr>
          <p:cNvPr id="20" name="Slide Number Placeholder 19">
            <a:extLst>
              <a:ext uri="{FF2B5EF4-FFF2-40B4-BE49-F238E27FC236}">
                <a16:creationId xmlns:a16="http://schemas.microsoft.com/office/drawing/2014/main" id="{D214DB2A-05F6-496D-A00F-447D2D681D44}"/>
              </a:ext>
            </a:extLst>
          </p:cNvPr>
          <p:cNvSpPr>
            <a:spLocks noGrp="1"/>
          </p:cNvSpPr>
          <p:nvPr>
            <p:ph type="sldNum" sz="quarter" idx="12"/>
          </p:nvPr>
        </p:nvSpPr>
        <p:spPr/>
        <p:txBody>
          <a:bodyPr/>
          <a:lstStyle/>
          <a:p>
            <a:fld id="{944B0CA4-3198-9940-9118-E85F445E1A6F}" type="slidenum">
              <a:rPr lang="en-US" smtClean="0"/>
              <a:t>63</a:t>
            </a:fld>
            <a:endParaRPr lang="en-US"/>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dirty="0" err="1"/>
              <a:t>MergeSort</a:t>
            </a:r>
            <a:endParaRPr lang="en-US"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4" name="Date Placeholder 53">
            <a:extLst>
              <a:ext uri="{FF2B5EF4-FFF2-40B4-BE49-F238E27FC236}">
                <a16:creationId xmlns:a16="http://schemas.microsoft.com/office/drawing/2014/main" id="{A36F8806-664C-4385-8E5E-AB256A3F8B8A}"/>
              </a:ext>
            </a:extLst>
          </p:cNvPr>
          <p:cNvSpPr>
            <a:spLocks noGrp="1"/>
          </p:cNvSpPr>
          <p:nvPr>
            <p:ph type="dt" sz="half" idx="10"/>
          </p:nvPr>
        </p:nvSpPr>
        <p:spPr/>
        <p:txBody>
          <a:bodyPr/>
          <a:lstStyle/>
          <a:p>
            <a:fld id="{5D472CEC-885E-436F-9763-4087C0F96110}" type="datetime1">
              <a:rPr lang="en-US" smtClean="0"/>
              <a:t>12/26/2023</a:t>
            </a:fld>
            <a:endParaRPr lang="en-US"/>
          </a:p>
        </p:txBody>
      </p:sp>
      <p:sp>
        <p:nvSpPr>
          <p:cNvPr id="55" name="Slide Number Placeholder 54">
            <a:extLst>
              <a:ext uri="{FF2B5EF4-FFF2-40B4-BE49-F238E27FC236}">
                <a16:creationId xmlns:a16="http://schemas.microsoft.com/office/drawing/2014/main" id="{A5E4BE5B-9C11-47FE-9C99-5C0696D8475F}"/>
              </a:ext>
            </a:extLst>
          </p:cNvPr>
          <p:cNvSpPr>
            <a:spLocks noGrp="1"/>
          </p:cNvSpPr>
          <p:nvPr>
            <p:ph type="sldNum" sz="quarter" idx="12"/>
          </p:nvPr>
        </p:nvSpPr>
        <p:spPr/>
        <p:txBody>
          <a:bodyPr/>
          <a:lstStyle/>
          <a:p>
            <a:fld id="{944B0CA4-3198-9940-9118-E85F445E1A6F}" type="slidenum">
              <a:rPr lang="en-US" smtClean="0"/>
              <a:t>64</a:t>
            </a:fld>
            <a:endParaRPr lang="en-US"/>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dirty="0"/>
                  <a:t>n = length(A)</a:t>
                </a:r>
              </a:p>
              <a:p>
                <a:r>
                  <a:rPr lang="en-US" b="1" dirty="0"/>
                  <a:t>if</a:t>
                </a:r>
                <a:r>
                  <a:rPr lang="en-US" dirty="0"/>
                  <a:t> n </a:t>
                </a:r>
                <a14:m>
                  <m:oMath xmlns:m="http://schemas.openxmlformats.org/officeDocument/2006/math">
                    <m:r>
                      <a:rPr lang="en-US" i="1" smtClean="0">
                        <a:latin typeface="Cambria Math" charset="0"/>
                        <a:ea typeface="Cambria Math" charset="0"/>
                        <a:cs typeface="Cambria Math" charset="0"/>
                      </a:rPr>
                      <m:t>≤</m:t>
                    </m:r>
                  </m:oMath>
                </a14:m>
                <a:r>
                  <a:rPr lang="en-US" dirty="0"/>
                  <a:t> 1:</a:t>
                </a:r>
              </a:p>
              <a:p>
                <a:pPr lvl="1"/>
                <a:r>
                  <a:rPr lang="en-US" b="1" dirty="0"/>
                  <a:t>return</a:t>
                </a:r>
                <a:r>
                  <a:rPr lang="en-US" dirty="0"/>
                  <a:t> A</a:t>
                </a:r>
              </a:p>
              <a:p>
                <a:r>
                  <a:rPr lang="en-US" dirty="0"/>
                  <a:t>L = </a:t>
                </a:r>
                <a:r>
                  <a:rPr lang="en-US" dirty="0">
                    <a:solidFill>
                      <a:schemeClr val="accent4"/>
                    </a:solidFill>
                  </a:rPr>
                  <a:t>MERGESORT</a:t>
                </a:r>
                <a:r>
                  <a:rPr lang="en-US" dirty="0"/>
                  <a:t>(A[ 0 : n/2])</a:t>
                </a:r>
              </a:p>
              <a:p>
                <a:r>
                  <a:rPr lang="en-US" dirty="0"/>
                  <a:t>R = </a:t>
                </a:r>
                <a:r>
                  <a:rPr lang="en-US" dirty="0">
                    <a:solidFill>
                      <a:schemeClr val="accent4"/>
                    </a:solidFill>
                  </a:rPr>
                  <a:t>MERGESORT</a:t>
                </a:r>
                <a:r>
                  <a:rPr lang="en-US" dirty="0"/>
                  <a:t>(A[n/2 : n ])</a:t>
                </a:r>
              </a:p>
              <a:p>
                <a:r>
                  <a:rPr lang="en-US" b="1" dirty="0"/>
                  <a:t>return</a:t>
                </a:r>
                <a:r>
                  <a:rPr lang="en-US" dirty="0"/>
                  <a:t> </a:t>
                </a:r>
                <a:r>
                  <a:rPr lang="en-US" dirty="0">
                    <a:solidFill>
                      <a:schemeClr val="accent5"/>
                    </a:solidFill>
                  </a:rPr>
                  <a:t>MERGE</a:t>
                </a:r>
                <a:r>
                  <a:rPr lang="en-US" dirty="0"/>
                  <a:t>(L,R)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rotWithShape="0">
                <a:blip r:embed="rId3"/>
                <a:stretch>
                  <a:fillRect l="-1441" t="-2481"/>
                </a:stretch>
              </a:blipFill>
            </p:spPr>
            <p:txBody>
              <a:bodyPr/>
              <a:lstStyle/>
              <a:p>
                <a:r>
                  <a:rPr 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848722" y="4096266"/>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590304" y="3545768"/>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10" name="Date Placeholder 9">
            <a:extLst>
              <a:ext uri="{FF2B5EF4-FFF2-40B4-BE49-F238E27FC236}">
                <a16:creationId xmlns:a16="http://schemas.microsoft.com/office/drawing/2014/main" id="{A51D6F70-CB4B-4599-83E7-9AAAB4F3D019}"/>
              </a:ext>
            </a:extLst>
          </p:cNvPr>
          <p:cNvSpPr>
            <a:spLocks noGrp="1"/>
          </p:cNvSpPr>
          <p:nvPr>
            <p:ph type="dt" sz="half" idx="10"/>
          </p:nvPr>
        </p:nvSpPr>
        <p:spPr/>
        <p:txBody>
          <a:bodyPr/>
          <a:lstStyle/>
          <a:p>
            <a:fld id="{D6EB9B99-EEEA-4DCF-BE12-FDF1BDD0FE32}" type="datetime1">
              <a:rPr lang="en-US" smtClean="0"/>
              <a:t>12/26/2023</a:t>
            </a:fld>
            <a:endParaRPr lang="en-US"/>
          </a:p>
        </p:txBody>
      </p:sp>
      <p:sp>
        <p:nvSpPr>
          <p:cNvPr id="11" name="Slide Number Placeholder 10">
            <a:extLst>
              <a:ext uri="{FF2B5EF4-FFF2-40B4-BE49-F238E27FC236}">
                <a16:creationId xmlns:a16="http://schemas.microsoft.com/office/drawing/2014/main" id="{88E14972-AB09-489B-B5AF-C00696DC9526}"/>
              </a:ext>
            </a:extLst>
          </p:cNvPr>
          <p:cNvSpPr>
            <a:spLocks noGrp="1"/>
          </p:cNvSpPr>
          <p:nvPr>
            <p:ph type="sldNum" sz="quarter" idx="12"/>
          </p:nvPr>
        </p:nvSpPr>
        <p:spPr/>
        <p:txBody>
          <a:bodyPr/>
          <a:lstStyle/>
          <a:p>
            <a:fld id="{944B0CA4-3198-9940-9118-E85F445E1A6F}" type="slidenum">
              <a:rPr lang="en-US" smtClean="0"/>
              <a:t>65</a:t>
            </a:fld>
            <a:endParaRPr lang="en-US"/>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35" y="168179"/>
            <a:ext cx="7886700" cy="633679"/>
          </a:xfrm>
        </p:spPr>
        <p:txBody>
          <a:bodyPr>
            <a:normAutofit fontScale="90000"/>
          </a:bodyPr>
          <a:lstStyle/>
          <a:p>
            <a:r>
              <a:rPr lang="en-US" dirty="0" err="1"/>
              <a:t>MergeSort</a:t>
            </a:r>
            <a:r>
              <a:rPr lang="en-US" dirty="0"/>
              <a:t> Pseudocode</a:t>
            </a:r>
          </a:p>
        </p:txBody>
      </p:sp>
      <p:pic>
        <p:nvPicPr>
          <p:cNvPr id="12" name="Picture 11">
            <a:extLst>
              <a:ext uri="{FF2B5EF4-FFF2-40B4-BE49-F238E27FC236}">
                <a16:creationId xmlns:a16="http://schemas.microsoft.com/office/drawing/2014/main" id="{12BB6C61-230C-4DDD-9DB9-202C2FE44E5B}"/>
              </a:ext>
            </a:extLst>
          </p:cNvPr>
          <p:cNvPicPr>
            <a:picLocks noChangeAspect="1"/>
          </p:cNvPicPr>
          <p:nvPr/>
        </p:nvPicPr>
        <p:blipFill>
          <a:blip r:embed="rId3"/>
          <a:stretch>
            <a:fillRect/>
          </a:stretch>
        </p:blipFill>
        <p:spPr>
          <a:xfrm>
            <a:off x="278935" y="900332"/>
            <a:ext cx="5800725" cy="5592542"/>
          </a:xfrm>
          <a:prstGeom prst="rect">
            <a:avLst/>
          </a:prstGeom>
        </p:spPr>
      </p:pic>
      <p:pic>
        <p:nvPicPr>
          <p:cNvPr id="14" name="Picture 13">
            <a:extLst>
              <a:ext uri="{FF2B5EF4-FFF2-40B4-BE49-F238E27FC236}">
                <a16:creationId xmlns:a16="http://schemas.microsoft.com/office/drawing/2014/main" id="{98B3A504-017D-47F8-8646-6C74F6C2E625}"/>
              </a:ext>
            </a:extLst>
          </p:cNvPr>
          <p:cNvPicPr>
            <a:picLocks noChangeAspect="1"/>
          </p:cNvPicPr>
          <p:nvPr/>
        </p:nvPicPr>
        <p:blipFill>
          <a:blip r:embed="rId4"/>
          <a:stretch>
            <a:fillRect/>
          </a:stretch>
        </p:blipFill>
        <p:spPr>
          <a:xfrm>
            <a:off x="6360428" y="1223889"/>
            <a:ext cx="1819275" cy="2980592"/>
          </a:xfrm>
          <a:prstGeom prst="rect">
            <a:avLst/>
          </a:prstGeom>
        </p:spPr>
      </p:pic>
      <p:sp>
        <p:nvSpPr>
          <p:cNvPr id="15" name="Date Placeholder 14">
            <a:extLst>
              <a:ext uri="{FF2B5EF4-FFF2-40B4-BE49-F238E27FC236}">
                <a16:creationId xmlns:a16="http://schemas.microsoft.com/office/drawing/2014/main" id="{BC2C7770-4EB7-4876-B29E-5CA7632BA5C4}"/>
              </a:ext>
            </a:extLst>
          </p:cNvPr>
          <p:cNvSpPr>
            <a:spLocks noGrp="1"/>
          </p:cNvSpPr>
          <p:nvPr>
            <p:ph type="dt" sz="half" idx="10"/>
          </p:nvPr>
        </p:nvSpPr>
        <p:spPr/>
        <p:txBody>
          <a:bodyPr/>
          <a:lstStyle/>
          <a:p>
            <a:fld id="{07BC1796-FFCF-47E0-B32F-740600AF3FAB}" type="datetime1">
              <a:rPr lang="en-US" smtClean="0"/>
              <a:t>12/26/2023</a:t>
            </a:fld>
            <a:endParaRPr lang="en-US"/>
          </a:p>
        </p:txBody>
      </p:sp>
      <p:sp>
        <p:nvSpPr>
          <p:cNvPr id="16" name="Slide Number Placeholder 15">
            <a:extLst>
              <a:ext uri="{FF2B5EF4-FFF2-40B4-BE49-F238E27FC236}">
                <a16:creationId xmlns:a16="http://schemas.microsoft.com/office/drawing/2014/main" id="{1E2E7B87-2D9A-4346-80BA-B69826386235}"/>
              </a:ext>
            </a:extLst>
          </p:cNvPr>
          <p:cNvSpPr>
            <a:spLocks noGrp="1"/>
          </p:cNvSpPr>
          <p:nvPr>
            <p:ph type="sldNum" sz="quarter" idx="12"/>
          </p:nvPr>
        </p:nvSpPr>
        <p:spPr/>
        <p:txBody>
          <a:bodyPr/>
          <a:lstStyle/>
          <a:p>
            <a:fld id="{944B0CA4-3198-9940-9118-E85F445E1A6F}" type="slidenum">
              <a:rPr lang="en-US" smtClean="0"/>
              <a:t>66</a:t>
            </a:fld>
            <a:endParaRPr lang="en-US"/>
          </a:p>
        </p:txBody>
      </p:sp>
    </p:spTree>
    <p:extLst>
      <p:ext uri="{BB962C8B-B14F-4D97-AF65-F5344CB8AC3E}">
        <p14:creationId xmlns:p14="http://schemas.microsoft.com/office/powerpoint/2010/main" val="3629024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FF0000"/>
                </a:solidFill>
              </a:rPr>
              <a:t>This array of length 1 is sorted!</a:t>
            </a:r>
          </a:p>
        </p:txBody>
      </p:sp>
      <p:sp>
        <p:nvSpPr>
          <p:cNvPr id="3" name="Date Placeholder 2">
            <a:extLst>
              <a:ext uri="{FF2B5EF4-FFF2-40B4-BE49-F238E27FC236}">
                <a16:creationId xmlns:a16="http://schemas.microsoft.com/office/drawing/2014/main" id="{B3C71A34-85B8-417B-A1C3-F0B37636DCF3}"/>
              </a:ext>
            </a:extLst>
          </p:cNvPr>
          <p:cNvSpPr>
            <a:spLocks noGrp="1"/>
          </p:cNvSpPr>
          <p:nvPr>
            <p:ph type="dt" sz="half" idx="10"/>
          </p:nvPr>
        </p:nvSpPr>
        <p:spPr/>
        <p:txBody>
          <a:bodyPr/>
          <a:lstStyle/>
          <a:p>
            <a:fld id="{9D1BA229-6BC8-451E-890D-8C4CCB78BDDA}" type="datetime1">
              <a:rPr lang="en-US" smtClean="0"/>
              <a:t>12/26/2023</a:t>
            </a:fld>
            <a:endParaRPr lang="en-US"/>
          </a:p>
        </p:txBody>
      </p:sp>
      <p:sp>
        <p:nvSpPr>
          <p:cNvPr id="41" name="Slide Number Placeholder 40">
            <a:extLst>
              <a:ext uri="{FF2B5EF4-FFF2-40B4-BE49-F238E27FC236}">
                <a16:creationId xmlns:a16="http://schemas.microsoft.com/office/drawing/2014/main" id="{9FBC483D-3958-4DAC-8EE8-5533719A1325}"/>
              </a:ext>
            </a:extLst>
          </p:cNvPr>
          <p:cNvSpPr>
            <a:spLocks noGrp="1"/>
          </p:cNvSpPr>
          <p:nvPr>
            <p:ph type="sldNum" sz="quarter" idx="12"/>
          </p:nvPr>
        </p:nvSpPr>
        <p:spPr/>
        <p:txBody>
          <a:bodyPr/>
          <a:lstStyle/>
          <a:p>
            <a:fld id="{944B0CA4-3198-9940-9118-E85F445E1A6F}" type="slidenum">
              <a:rPr lang="en-US" smtClean="0"/>
              <a:t>67</a:t>
            </a:fld>
            <a:endParaRPr lang="en-US"/>
          </a:p>
        </p:txBody>
      </p:sp>
    </p:spTree>
    <p:extLst>
      <p:ext uri="{BB962C8B-B14F-4D97-AF65-F5344CB8AC3E}">
        <p14:creationId xmlns:p14="http://schemas.microsoft.com/office/powerpoint/2010/main" val="1791815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a:t>Then, merge them all back up!</a:t>
            </a:r>
            <a:endParaRPr lang="en-US" dirty="0"/>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FF0000"/>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FF0000"/>
                </a:solidFill>
              </a:rPr>
              <a:t>Sorted sequence!</a:t>
            </a:r>
          </a:p>
        </p:txBody>
      </p:sp>
      <p:sp>
        <p:nvSpPr>
          <p:cNvPr id="3" name="Date Placeholder 2">
            <a:extLst>
              <a:ext uri="{FF2B5EF4-FFF2-40B4-BE49-F238E27FC236}">
                <a16:creationId xmlns:a16="http://schemas.microsoft.com/office/drawing/2014/main" id="{29495D78-C63B-48F3-BECB-BEE5F561A1B3}"/>
              </a:ext>
            </a:extLst>
          </p:cNvPr>
          <p:cNvSpPr>
            <a:spLocks noGrp="1"/>
          </p:cNvSpPr>
          <p:nvPr>
            <p:ph type="dt" sz="half" idx="10"/>
          </p:nvPr>
        </p:nvSpPr>
        <p:spPr/>
        <p:txBody>
          <a:bodyPr/>
          <a:lstStyle/>
          <a:p>
            <a:fld id="{F460AA77-E4D2-4EDA-9DFE-8C6EB8CB9637}" type="datetime1">
              <a:rPr lang="en-US" smtClean="0"/>
              <a:t>12/26/2023</a:t>
            </a:fld>
            <a:endParaRPr lang="en-US"/>
          </a:p>
        </p:txBody>
      </p:sp>
      <p:sp>
        <p:nvSpPr>
          <p:cNvPr id="4" name="Slide Number Placeholder 3">
            <a:extLst>
              <a:ext uri="{FF2B5EF4-FFF2-40B4-BE49-F238E27FC236}">
                <a16:creationId xmlns:a16="http://schemas.microsoft.com/office/drawing/2014/main" id="{89DFEE3B-9824-4D64-8729-76FC870E940C}"/>
              </a:ext>
            </a:extLst>
          </p:cNvPr>
          <p:cNvSpPr>
            <a:spLocks noGrp="1"/>
          </p:cNvSpPr>
          <p:nvPr>
            <p:ph type="sldNum" sz="quarter" idx="12"/>
          </p:nvPr>
        </p:nvSpPr>
        <p:spPr/>
        <p:txBody>
          <a:bodyPr/>
          <a:lstStyle/>
          <a:p>
            <a:fld id="{944B0CA4-3198-9940-9118-E85F445E1A6F}" type="slidenum">
              <a:rPr lang="en-US" smtClean="0"/>
              <a:t>68</a:t>
            </a:fld>
            <a:endParaRPr lang="en-US"/>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3200" dirty="0"/>
              <a:t>Does this work?</a:t>
            </a:r>
          </a:p>
          <a:p>
            <a:pPr marL="514350" indent="-514350">
              <a:buFont typeface="+mj-lt"/>
              <a:buAutoNum type="arabicPeriod"/>
            </a:pPr>
            <a:r>
              <a:rPr lang="en-US" sz="3200" dirty="0"/>
              <a:t>Is it fast?</a:t>
            </a:r>
          </a:p>
        </p:txBody>
      </p:sp>
      <p:sp>
        <p:nvSpPr>
          <p:cNvPr id="5" name="TextBox 4"/>
          <p:cNvSpPr txBox="1"/>
          <p:nvPr/>
        </p:nvSpPr>
        <p:spPr>
          <a:xfrm>
            <a:off x="628650" y="4883901"/>
            <a:ext cx="2692546" cy="1261884"/>
          </a:xfrm>
          <a:prstGeom prst="rect">
            <a:avLst/>
          </a:prstGeom>
          <a:noFill/>
        </p:spPr>
        <p:txBody>
          <a:bodyPr wrap="square" rtlCol="0">
            <a:spAutoFit/>
          </a:bodyPr>
          <a:lstStyle/>
          <a:p>
            <a:r>
              <a:rPr lang="en-US" sz="2800" dirty="0"/>
              <a:t>Empirically: </a:t>
            </a:r>
          </a:p>
          <a:p>
            <a:pPr marL="457200" indent="-457200">
              <a:buFont typeface="+mj-lt"/>
              <a:buAutoNum type="arabicPeriod"/>
            </a:pPr>
            <a:r>
              <a:rPr lang="en-US" sz="2400" dirty="0"/>
              <a:t>Seems to work. </a:t>
            </a:r>
          </a:p>
          <a:p>
            <a:pPr marL="457200" indent="-457200">
              <a:buFont typeface="+mj-lt"/>
              <a:buAutoNum type="arabicPeriod"/>
            </a:pPr>
            <a:r>
              <a:rPr lang="en-US" sz="2400" dirty="0"/>
              <a:t>Seems fast.</a:t>
            </a: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a:stretch>
            <a:fillRect/>
          </a:stretch>
        </p:blipFill>
        <p:spPr>
          <a:xfrm>
            <a:off x="3534032" y="2672987"/>
            <a:ext cx="5361459" cy="4021095"/>
          </a:xfrm>
          <a:prstGeom prst="rect">
            <a:avLst/>
          </a:prstGeom>
        </p:spPr>
      </p:pic>
      <p:sp>
        <p:nvSpPr>
          <p:cNvPr id="7" name="Date Placeholder 6">
            <a:extLst>
              <a:ext uri="{FF2B5EF4-FFF2-40B4-BE49-F238E27FC236}">
                <a16:creationId xmlns:a16="http://schemas.microsoft.com/office/drawing/2014/main" id="{205A999A-257E-4C35-BD33-1E1E0A732AD4}"/>
              </a:ext>
            </a:extLst>
          </p:cNvPr>
          <p:cNvSpPr>
            <a:spLocks noGrp="1"/>
          </p:cNvSpPr>
          <p:nvPr>
            <p:ph type="dt" sz="half" idx="10"/>
          </p:nvPr>
        </p:nvSpPr>
        <p:spPr/>
        <p:txBody>
          <a:bodyPr/>
          <a:lstStyle/>
          <a:p>
            <a:fld id="{50AA5A44-1DB2-42CE-B7F3-0A58FC933010}" type="datetime1">
              <a:rPr lang="en-US" smtClean="0"/>
              <a:t>12/26/2023</a:t>
            </a:fld>
            <a:endParaRPr lang="en-US"/>
          </a:p>
        </p:txBody>
      </p:sp>
      <p:sp>
        <p:nvSpPr>
          <p:cNvPr id="8" name="Slide Number Placeholder 7">
            <a:extLst>
              <a:ext uri="{FF2B5EF4-FFF2-40B4-BE49-F238E27FC236}">
                <a16:creationId xmlns:a16="http://schemas.microsoft.com/office/drawing/2014/main" id="{2FE0E128-03D1-4AD8-9516-5BECD8604396}"/>
              </a:ext>
            </a:extLst>
          </p:cNvPr>
          <p:cNvSpPr>
            <a:spLocks noGrp="1"/>
          </p:cNvSpPr>
          <p:nvPr>
            <p:ph type="sldNum" sz="quarter" idx="12"/>
          </p:nvPr>
        </p:nvSpPr>
        <p:spPr/>
        <p:txBody>
          <a:bodyPr/>
          <a:lstStyle/>
          <a:p>
            <a:fld id="{944B0CA4-3198-9940-9118-E85F445E1A6F}" type="slidenum">
              <a:rPr lang="en-US" smtClean="0"/>
              <a:t>69</a:t>
            </a:fld>
            <a:endParaRPr lang="en-US"/>
          </a:p>
        </p:txBody>
      </p:sp>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Important primitive</a:t>
            </a:r>
          </a:p>
          <a:p>
            <a:r>
              <a:rPr lang="en-US" dirty="0"/>
              <a:t>For today, we’ll pretend all elements are distinct.</a:t>
            </a:r>
          </a:p>
        </p:txBody>
      </p:sp>
      <p:grpSp>
        <p:nvGrpSpPr>
          <p:cNvPr id="22" name="Group 21"/>
          <p:cNvGrpSpPr/>
          <p:nvPr/>
        </p:nvGrpSpPr>
        <p:grpSpPr>
          <a:xfrm>
            <a:off x="1573619" y="3296093"/>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602690" y="4736528"/>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4" name="Right Brace 3">
            <a:extLst>
              <a:ext uri="{FF2B5EF4-FFF2-40B4-BE49-F238E27FC236}">
                <a16:creationId xmlns:a16="http://schemas.microsoft.com/office/drawing/2014/main" id="{C3924649-3921-2B42-966D-F4843532945E}"/>
              </a:ext>
            </a:extLst>
          </p:cNvPr>
          <p:cNvSpPr/>
          <p:nvPr/>
        </p:nvSpPr>
        <p:spPr>
          <a:xfrm rot="5400000">
            <a:off x="4331087" y="3044379"/>
            <a:ext cx="287079" cy="573128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8418E8-5FC2-6E4D-9A27-022356F35799}"/>
              </a:ext>
            </a:extLst>
          </p:cNvPr>
          <p:cNvSpPr txBox="1"/>
          <p:nvPr/>
        </p:nvSpPr>
        <p:spPr>
          <a:xfrm>
            <a:off x="3441496" y="6121468"/>
            <a:ext cx="2261007" cy="369332"/>
          </a:xfrm>
          <a:prstGeom prst="rect">
            <a:avLst/>
          </a:prstGeom>
          <a:noFill/>
        </p:spPr>
        <p:txBody>
          <a:bodyPr wrap="square" rtlCol="0">
            <a:spAutoFit/>
          </a:bodyPr>
          <a:lstStyle/>
          <a:p>
            <a:r>
              <a:rPr lang="en-US" dirty="0"/>
              <a:t>Length of the list is n</a:t>
            </a:r>
          </a:p>
        </p:txBody>
      </p:sp>
      <p:sp>
        <p:nvSpPr>
          <p:cNvPr id="24" name="Date Placeholder 23">
            <a:extLst>
              <a:ext uri="{FF2B5EF4-FFF2-40B4-BE49-F238E27FC236}">
                <a16:creationId xmlns:a16="http://schemas.microsoft.com/office/drawing/2014/main" id="{6389901B-4D39-4599-82AC-0D27A2A7EB9A}"/>
              </a:ext>
            </a:extLst>
          </p:cNvPr>
          <p:cNvSpPr>
            <a:spLocks noGrp="1"/>
          </p:cNvSpPr>
          <p:nvPr>
            <p:ph type="dt" sz="half" idx="10"/>
          </p:nvPr>
        </p:nvSpPr>
        <p:spPr/>
        <p:txBody>
          <a:bodyPr/>
          <a:lstStyle/>
          <a:p>
            <a:fld id="{B3BD7F19-421C-4355-AE9C-A4B7AD3F8700}" type="datetime1">
              <a:rPr lang="en-US" smtClean="0"/>
              <a:t>12/26/2023</a:t>
            </a:fld>
            <a:endParaRPr lang="en-US"/>
          </a:p>
        </p:txBody>
      </p:sp>
      <p:sp>
        <p:nvSpPr>
          <p:cNvPr id="25" name="Slide Number Placeholder 24">
            <a:extLst>
              <a:ext uri="{FF2B5EF4-FFF2-40B4-BE49-F238E27FC236}">
                <a16:creationId xmlns:a16="http://schemas.microsoft.com/office/drawing/2014/main" id="{851DF7F6-9D9E-45F3-A975-0C6494A8FD44}"/>
              </a:ext>
            </a:extLst>
          </p:cNvPr>
          <p:cNvSpPr>
            <a:spLocks noGrp="1"/>
          </p:cNvSpPr>
          <p:nvPr>
            <p:ph type="sldNum" sz="quarter" idx="12"/>
          </p:nvPr>
        </p:nvSpPr>
        <p:spPr/>
        <p:txBody>
          <a:bodyPr/>
          <a:lstStyle/>
          <a:p>
            <a:fld id="{944B0CA4-3198-9940-9118-E85F445E1A6F}" type="slidenum">
              <a:rPr lang="en-US" smtClean="0"/>
              <a:t>7</a:t>
            </a:fld>
            <a:endParaRPr lang="en-US"/>
          </a:p>
        </p:txBody>
      </p:sp>
    </p:spTree>
    <p:extLst>
      <p:ext uri="{BB962C8B-B14F-4D97-AF65-F5344CB8AC3E}">
        <p14:creationId xmlns:p14="http://schemas.microsoft.com/office/powerpoint/2010/main" val="11782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It’s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runs in time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7936" y="3623316"/>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ran in time O</a:t>
                </a:r>
                <a14:m>
                  <m:oMath xmlns:m="http://schemas.openxmlformats.org/officeDocument/2006/math">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7936" y="3623316"/>
                <a:ext cx="8972053" cy="1323439"/>
              </a:xfrm>
              <a:prstGeom prst="rect">
                <a:avLst/>
              </a:prstGeom>
              <a:blipFill>
                <a:blip r:embed="rId3"/>
                <a:stretch>
                  <a:fillRect l="-1132" t="-3774" b="-849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
        <p:nvSpPr>
          <p:cNvPr id="4" name="Date Placeholder 3">
            <a:extLst>
              <a:ext uri="{FF2B5EF4-FFF2-40B4-BE49-F238E27FC236}">
                <a16:creationId xmlns:a16="http://schemas.microsoft.com/office/drawing/2014/main" id="{985402DF-7B23-4797-AEB7-DEBB996A8F51}"/>
              </a:ext>
            </a:extLst>
          </p:cNvPr>
          <p:cNvSpPr>
            <a:spLocks noGrp="1"/>
          </p:cNvSpPr>
          <p:nvPr>
            <p:ph type="dt" sz="half" idx="10"/>
          </p:nvPr>
        </p:nvSpPr>
        <p:spPr/>
        <p:txBody>
          <a:bodyPr/>
          <a:lstStyle/>
          <a:p>
            <a:fld id="{CBD274BE-EB8B-4ED3-9469-B8301A5C1037}" type="datetime1">
              <a:rPr lang="en-US" smtClean="0"/>
              <a:t>12/26/2023</a:t>
            </a:fld>
            <a:endParaRPr lang="en-US"/>
          </a:p>
        </p:txBody>
      </p:sp>
      <p:sp>
        <p:nvSpPr>
          <p:cNvPr id="5" name="Slide Number Placeholder 4">
            <a:extLst>
              <a:ext uri="{FF2B5EF4-FFF2-40B4-BE49-F238E27FC236}">
                <a16:creationId xmlns:a16="http://schemas.microsoft.com/office/drawing/2014/main" id="{A816F666-8C1E-41FC-922B-0F9EE0F43440}"/>
              </a:ext>
            </a:extLst>
          </p:cNvPr>
          <p:cNvSpPr>
            <a:spLocks noGrp="1"/>
          </p:cNvSpPr>
          <p:nvPr>
            <p:ph type="sldNum" sz="quarter" idx="12"/>
          </p:nvPr>
        </p:nvSpPr>
        <p:spPr/>
        <p:txBody>
          <a:bodyPr/>
          <a:lstStyle/>
          <a:p>
            <a:fld id="{944B0CA4-3198-9940-9118-E85F445E1A6F}" type="slidenum">
              <a:rPr lang="en-US" smtClean="0"/>
              <a:t>70</a:t>
            </a:fld>
            <a:endParaRPr lang="en-US"/>
          </a:p>
        </p:txBody>
      </p:sp>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365126"/>
                <a:ext cx="8515350" cy="1325563"/>
              </a:xfrm>
            </p:spPr>
            <p:txBody>
              <a:bodyPr>
                <a:normAutofit/>
              </a:bodyPr>
              <a:lstStyle/>
              <a:p>
                <a14:m>
                  <m:oMath xmlns:m="http://schemas.openxmlformats.org/officeDocument/2006/math">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b="0" i="1" smtClean="0">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b="0" i="1" smtClean="0">
                            <a:latin typeface="Cambria Math" panose="02040503050406030204" pitchFamily="18" charset="0"/>
                          </a:rPr>
                          <m:t>𝑂</m:t>
                        </m:r>
                        <m:r>
                          <a:rPr lang="en-US" sz="4000" b="0" i="1" smtClean="0">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b="0" i="1" smtClean="0">
                        <a:latin typeface="Cambria Math" panose="02040503050406030204" pitchFamily="18" charset="0"/>
                      </a:rPr>
                      <m:t>)</m:t>
                    </m:r>
                  </m:oMath>
                </a14:m>
                <a:r>
                  <a:rPr lang="en-US" sz="4000"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365126"/>
                <a:ext cx="8515350" cy="1325563"/>
              </a:xfrm>
              <a:blipFill>
                <a:blip r:embed="rId2"/>
                <a:stretch>
                  <a:fillRect l="-894"/>
                </a:stretch>
              </a:blipFill>
            </p:spPr>
            <p:txBody>
              <a:bodyPr/>
              <a:lstStyle/>
              <a:p>
                <a:r>
                  <a:rPr lang="en-US">
                    <a:noFill/>
                  </a:rPr>
                  <a:t> </a:t>
                </a:r>
              </a:p>
            </p:txBody>
          </p:sp>
        </mc:Fallback>
      </mc:AlternateContent>
      <p:sp>
        <p:nvSpPr>
          <p:cNvPr id="5" name="TextBox 4"/>
          <p:cNvSpPr txBox="1"/>
          <p:nvPr/>
        </p:nvSpPr>
        <p:spPr>
          <a:xfrm>
            <a:off x="4930346" y="92906"/>
            <a:ext cx="4213654"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p:sp>
        <p:nvSpPr>
          <p:cNvPr id="6" name="TextBox 5"/>
          <p:cNvSpPr txBox="1"/>
          <p:nvPr/>
        </p:nvSpPr>
        <p:spPr>
          <a:xfrm>
            <a:off x="7037173" y="2717046"/>
            <a:ext cx="2172549" cy="369332"/>
          </a:xfrm>
          <a:prstGeom prst="rect">
            <a:avLst/>
          </a:prstGeom>
          <a:noFill/>
        </p:spPr>
        <p:txBody>
          <a:bodyPr wrap="square" rtlCol="0">
            <a:spAutoFit/>
          </a:bodyPr>
          <a:lstStyle/>
          <a:p>
            <a:pPr algn="ctr"/>
            <a:r>
              <a:rPr lang="en-US" dirty="0">
                <a:solidFill>
                  <a:srgbClr val="FF0000"/>
                </a:solidFill>
              </a:rPr>
              <a:t>O(n</a:t>
            </a:r>
            <a:r>
              <a:rPr lang="en-US" baseline="30000" dirty="0">
                <a:solidFill>
                  <a:srgbClr val="FF0000"/>
                </a:solidFill>
              </a:rPr>
              <a:t>2</a:t>
            </a:r>
            <a:r>
              <a:rPr lang="en-US" dirty="0">
                <a:solidFill>
                  <a:srgbClr val="FF0000"/>
                </a:solidFill>
              </a:rPr>
              <a:t>)</a:t>
            </a:r>
          </a:p>
        </p:txBody>
      </p:sp>
      <p:sp>
        <p:nvSpPr>
          <p:cNvPr id="9" name="TextBox 8">
            <a:extLst>
              <a:ext uri="{FF2B5EF4-FFF2-40B4-BE49-F238E27FC236}">
                <a16:creationId xmlns:a16="http://schemas.microsoft.com/office/drawing/2014/main" id="{199D8910-53E4-BF4A-8828-41DF8C0434E9}"/>
              </a:ext>
            </a:extLst>
          </p:cNvPr>
          <p:cNvSpPr txBox="1"/>
          <p:nvPr/>
        </p:nvSpPr>
        <p:spPr>
          <a:xfrm>
            <a:off x="6377224" y="5154088"/>
            <a:ext cx="3202736" cy="369332"/>
          </a:xfrm>
          <a:prstGeom prst="rect">
            <a:avLst/>
          </a:prstGeom>
          <a:noFill/>
        </p:spPr>
        <p:txBody>
          <a:bodyPr wrap="square" rtlCol="0">
            <a:spAutoFit/>
          </a:bodyPr>
          <a:lstStyle/>
          <a:p>
            <a:pPr algn="ctr"/>
            <a:r>
              <a:rPr lang="en-US" dirty="0">
                <a:solidFill>
                  <a:srgbClr val="FF0000"/>
                </a:solidFill>
              </a:rPr>
              <a:t>Supposedly O(n </a:t>
            </a:r>
            <a:r>
              <a:rPr lang="en-US" dirty="0" err="1">
                <a:solidFill>
                  <a:srgbClr val="FF0000"/>
                </a:solidFill>
              </a:rPr>
              <a:t>logn</a:t>
            </a:r>
            <a:r>
              <a:rPr lang="en-US" dirty="0">
                <a:solidFill>
                  <a:srgbClr val="FF0000"/>
                </a:solidFill>
              </a:rPr>
              <a:t>)</a:t>
            </a:r>
          </a:p>
        </p:txBody>
      </p:sp>
      <p:cxnSp>
        <p:nvCxnSpPr>
          <p:cNvPr id="10" name="Straight Arrow Connector 9">
            <a:extLst>
              <a:ext uri="{FF2B5EF4-FFF2-40B4-BE49-F238E27FC236}">
                <a16:creationId xmlns:a16="http://schemas.microsoft.com/office/drawing/2014/main" id="{6F51E12F-2D2C-C246-A577-D6B2B2DFFA1F}"/>
              </a:ext>
            </a:extLst>
          </p:cNvPr>
          <p:cNvCxnSpPr>
            <a:cxnSpLocks/>
          </p:cNvCxnSpPr>
          <p:nvPr/>
        </p:nvCxnSpPr>
        <p:spPr>
          <a:xfrm flipH="1" flipV="1">
            <a:off x="6314304" y="2538268"/>
            <a:ext cx="1475458" cy="355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8" y="3020833"/>
            <a:ext cx="1618094" cy="1655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p:cNvCxnSpPr>
          <p:nvPr/>
        </p:nvCxnSpPr>
        <p:spPr>
          <a:xfrm flipH="1">
            <a:off x="6728959" y="5523420"/>
            <a:ext cx="678838" cy="376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274B657-5172-46EB-AE4D-10963AB5095F}"/>
              </a:ext>
            </a:extLst>
          </p:cNvPr>
          <p:cNvSpPr>
            <a:spLocks noGrp="1"/>
          </p:cNvSpPr>
          <p:nvPr>
            <p:ph type="dt" sz="half" idx="10"/>
          </p:nvPr>
        </p:nvSpPr>
        <p:spPr/>
        <p:txBody>
          <a:bodyPr/>
          <a:lstStyle/>
          <a:p>
            <a:fld id="{098B9C93-1B75-4788-B793-0C653C67185D}" type="datetime1">
              <a:rPr lang="en-US" smtClean="0"/>
              <a:t>12/26/2023</a:t>
            </a:fld>
            <a:endParaRPr lang="en-US"/>
          </a:p>
        </p:txBody>
      </p:sp>
      <p:sp>
        <p:nvSpPr>
          <p:cNvPr id="4" name="Slide Number Placeholder 3">
            <a:extLst>
              <a:ext uri="{FF2B5EF4-FFF2-40B4-BE49-F238E27FC236}">
                <a16:creationId xmlns:a16="http://schemas.microsoft.com/office/drawing/2014/main" id="{74D958D8-4B1B-4765-B0E1-DA10460710A5}"/>
              </a:ext>
            </a:extLst>
          </p:cNvPr>
          <p:cNvSpPr>
            <a:spLocks noGrp="1"/>
          </p:cNvSpPr>
          <p:nvPr>
            <p:ph type="sldNum" sz="quarter" idx="12"/>
          </p:nvPr>
        </p:nvSpPr>
        <p:spPr/>
        <p:txBody>
          <a:bodyPr/>
          <a:lstStyle/>
          <a:p>
            <a:fld id="{944B0CA4-3198-9940-9118-E85F445E1A6F}" type="slidenum">
              <a:rPr lang="en-US" smtClean="0"/>
              <a:t>71</a:t>
            </a:fld>
            <a:endParaRPr lang="en-US"/>
          </a:p>
        </p:txBody>
      </p:sp>
    </p:spTree>
    <p:extLst>
      <p:ext uri="{BB962C8B-B14F-4D97-AF65-F5344CB8AC3E}">
        <p14:creationId xmlns:p14="http://schemas.microsoft.com/office/powerpoint/2010/main" val="449188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normAutofit/>
              </a:bodyPr>
              <a:lstStyle/>
              <a:p>
                <a14:m>
                  <m:oMath xmlns:m="http://schemas.openxmlformats.org/officeDocument/2006/math">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0B059FC-2822-49C6-990E-1666F9BF68B0}"/>
              </a:ext>
            </a:extLst>
          </p:cNvPr>
          <p:cNvSpPr>
            <a:spLocks noGrp="1"/>
          </p:cNvSpPr>
          <p:nvPr>
            <p:ph type="dt" sz="half" idx="10"/>
          </p:nvPr>
        </p:nvSpPr>
        <p:spPr/>
        <p:txBody>
          <a:bodyPr/>
          <a:lstStyle/>
          <a:p>
            <a:fld id="{8D358F98-DA66-4DDD-838C-937301BFBE5B}" type="datetime1">
              <a:rPr lang="en-US" smtClean="0"/>
              <a:t>12/26/2023</a:t>
            </a:fld>
            <a:endParaRPr lang="en-US"/>
          </a:p>
        </p:txBody>
      </p:sp>
      <p:sp>
        <p:nvSpPr>
          <p:cNvPr id="4" name="Slide Number Placeholder 3">
            <a:extLst>
              <a:ext uri="{FF2B5EF4-FFF2-40B4-BE49-F238E27FC236}">
                <a16:creationId xmlns:a16="http://schemas.microsoft.com/office/drawing/2014/main" id="{73FE5544-7527-4988-8BC5-44D1E37CA6DF}"/>
              </a:ext>
            </a:extLst>
          </p:cNvPr>
          <p:cNvSpPr>
            <a:spLocks noGrp="1"/>
          </p:cNvSpPr>
          <p:nvPr>
            <p:ph type="sldNum" sz="quarter" idx="12"/>
          </p:nvPr>
        </p:nvSpPr>
        <p:spPr/>
        <p:txBody>
          <a:bodyPr/>
          <a:lstStyle/>
          <a:p>
            <a:fld id="{944B0CA4-3198-9940-9118-E85F445E1A6F}" type="slidenum">
              <a:rPr lang="en-US" smtClean="0"/>
              <a:t>72</a:t>
            </a:fld>
            <a:endParaRPr lang="en-US"/>
          </a:p>
        </p:txBody>
      </p:sp>
    </p:spTree>
    <p:extLst>
      <p:ext uri="{BB962C8B-B14F-4D97-AF65-F5344CB8AC3E}">
        <p14:creationId xmlns:p14="http://schemas.microsoft.com/office/powerpoint/2010/main" val="1522105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fontScale="92500" lnSpcReduction="10000"/>
              </a:bodyPr>
              <a:lstStyle/>
              <a:p>
                <a:r>
                  <a:rPr lang="en-US" dirty="0">
                    <a:solidFill>
                      <a:schemeClr val="accent4"/>
                    </a:solidFill>
                  </a:rPr>
                  <a:t>Def: </a:t>
                </a:r>
                <a:r>
                  <a:rPr lang="en-US" dirty="0">
                    <a:solidFill>
                      <a:schemeClr val="tx1"/>
                    </a:solidFill>
                  </a:rPr>
                  <a:t>log(n) is the number so that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accent4"/>
                    </a:solidFill>
                  </a:rPr>
                  <a:t>Intuition: </a:t>
                </a:r>
                <a:r>
                  <a:rPr lang="en-US"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1286" t="-8911" r="-2090" b="-4950"/>
                </a:stretch>
              </a:blipFill>
            </p:spPr>
            <p:txBody>
              <a:bodyPr/>
              <a:lstStyle/>
              <a:p>
                <a:r>
                  <a:rPr 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6" name="TextBox 5"/>
          <p:cNvSpPr txBox="1"/>
          <p:nvPr/>
        </p:nvSpPr>
        <p:spPr>
          <a:xfrm>
            <a:off x="1747140" y="59854"/>
            <a:ext cx="5153819" cy="461665"/>
          </a:xfrm>
          <a:prstGeom prst="rect">
            <a:avLst/>
          </a:prstGeom>
          <a:noFill/>
          <a:ln>
            <a:solidFill>
              <a:srgbClr val="FF0000"/>
            </a:solidFill>
          </a:ln>
        </p:spPr>
        <p:txBody>
          <a:bodyPr wrap="square" rtlCol="0">
            <a:spAutoFit/>
          </a:bodyPr>
          <a:lstStyle/>
          <a:p>
            <a:pPr algn="ctr"/>
            <a:r>
              <a:rPr lang="en-US" sz="2400" b="1" dirty="0">
                <a:solidFill>
                  <a:srgbClr val="FF0000"/>
                </a:solidFill>
              </a:rPr>
              <a:t>All logarithms in this course are base 2</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400" dirty="0">
                <a:solidFill>
                  <a:schemeClr val="accent4"/>
                </a:solidFill>
              </a:rPr>
              <a:t>log(</a:t>
            </a:r>
            <a:r>
              <a:rPr lang="en-US" sz="2400" b="1" dirty="0">
                <a:solidFill>
                  <a:schemeClr val="accent4"/>
                </a:solidFill>
              </a:rPr>
              <a:t># particles in the universe</a:t>
            </a:r>
            <a:r>
              <a:rPr lang="en-US" sz="24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594974" y="2814183"/>
            <a:ext cx="457093" cy="129745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798860" y="3736577"/>
            <a:ext cx="457093" cy="170523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312498" y="3670226"/>
            <a:ext cx="2086509" cy="338554"/>
          </a:xfrm>
          <a:prstGeom prst="rect">
            <a:avLst/>
          </a:prstGeom>
          <a:noFill/>
        </p:spPr>
        <p:txBody>
          <a:bodyPr wrap="square" rtlCol="0">
            <a:spAutoFit/>
          </a:bodyPr>
          <a:lstStyle/>
          <a:p>
            <a:r>
              <a:rPr lang="en-US" sz="1600" dirty="0">
                <a:solidFill>
                  <a:srgbClr val="FF0000"/>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312497" y="4819979"/>
            <a:ext cx="2086509" cy="338554"/>
          </a:xfrm>
          <a:prstGeom prst="rect">
            <a:avLst/>
          </a:prstGeom>
          <a:noFill/>
        </p:spPr>
        <p:txBody>
          <a:bodyPr wrap="square" rtlCol="0">
            <a:spAutoFit/>
          </a:bodyPr>
          <a:lstStyle/>
          <a:p>
            <a:r>
              <a:rPr lang="en-US" sz="1600" dirty="0">
                <a:solidFill>
                  <a:srgbClr val="FF0000"/>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sp>
        <p:nvSpPr>
          <p:cNvPr id="18" name="TextBox 17">
            <a:extLst>
              <a:ext uri="{FF2B5EF4-FFF2-40B4-BE49-F238E27FC236}">
                <a16:creationId xmlns:a16="http://schemas.microsoft.com/office/drawing/2014/main" id="{E692E2E7-FEA4-7A48-A220-2AAE0CF0FDBF}"/>
              </a:ext>
            </a:extLst>
          </p:cNvPr>
          <p:cNvSpPr txBox="1"/>
          <p:nvPr/>
        </p:nvSpPr>
        <p:spPr>
          <a:xfrm>
            <a:off x="234778" y="325315"/>
            <a:ext cx="1779373" cy="369332"/>
          </a:xfrm>
          <a:prstGeom prst="rect">
            <a:avLst/>
          </a:prstGeom>
          <a:noFill/>
        </p:spPr>
        <p:txBody>
          <a:bodyPr wrap="square" rtlCol="0">
            <a:spAutoFit/>
          </a:bodyPr>
          <a:lstStyle/>
          <a:p>
            <a:r>
              <a:rPr lang="en-US" dirty="0">
                <a:solidFill>
                  <a:schemeClr val="accent4"/>
                </a:solidFill>
              </a:rPr>
              <a:t>Aside:</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a:stretch>
            <a:fillRect/>
          </a:stretch>
        </p:blipFill>
        <p:spPr>
          <a:xfrm>
            <a:off x="6486123" y="172918"/>
            <a:ext cx="2421409" cy="1559387"/>
          </a:xfrm>
          <a:prstGeom prst="rect">
            <a:avLst/>
          </a:prstGeom>
        </p:spPr>
      </p:pic>
      <p:sp>
        <p:nvSpPr>
          <p:cNvPr id="10" name="Date Placeholder 9">
            <a:extLst>
              <a:ext uri="{FF2B5EF4-FFF2-40B4-BE49-F238E27FC236}">
                <a16:creationId xmlns:a16="http://schemas.microsoft.com/office/drawing/2014/main" id="{B1B7BE32-FD5E-4518-892E-C99DB1C127DC}"/>
              </a:ext>
            </a:extLst>
          </p:cNvPr>
          <p:cNvSpPr>
            <a:spLocks noGrp="1"/>
          </p:cNvSpPr>
          <p:nvPr>
            <p:ph type="dt" sz="half" idx="10"/>
          </p:nvPr>
        </p:nvSpPr>
        <p:spPr/>
        <p:txBody>
          <a:bodyPr/>
          <a:lstStyle/>
          <a:p>
            <a:fld id="{C788AAC4-A896-443E-9B81-40C5837A1668}" type="datetime1">
              <a:rPr lang="en-US" smtClean="0"/>
              <a:t>12/26/2023</a:t>
            </a:fld>
            <a:endParaRPr lang="en-US"/>
          </a:p>
        </p:txBody>
      </p:sp>
      <p:sp>
        <p:nvSpPr>
          <p:cNvPr id="20" name="Slide Number Placeholder 19">
            <a:extLst>
              <a:ext uri="{FF2B5EF4-FFF2-40B4-BE49-F238E27FC236}">
                <a16:creationId xmlns:a16="http://schemas.microsoft.com/office/drawing/2014/main" id="{48872CE8-88AC-4DCC-902B-D0E59F3BF176}"/>
              </a:ext>
            </a:extLst>
          </p:cNvPr>
          <p:cNvSpPr>
            <a:spLocks noGrp="1"/>
          </p:cNvSpPr>
          <p:nvPr>
            <p:ph type="sldNum" sz="quarter" idx="12"/>
          </p:nvPr>
        </p:nvSpPr>
        <p:spPr/>
        <p:txBody>
          <a:bodyPr/>
          <a:lstStyle/>
          <a:p>
            <a:fld id="{944B0CA4-3198-9940-9118-E85F445E1A6F}" type="slidenum">
              <a:rPr lang="en-US" smtClean="0"/>
              <a:t>73</a:t>
            </a:fld>
            <a:endParaRPr lang="en-US"/>
          </a:p>
        </p:txBody>
      </p:sp>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p:bldP spid="5" grpId="0"/>
      <p:bldP spid="7" grpId="0"/>
      <p:bldP spid="8" grpId="0"/>
      <p:bldP spid="9" grpId="0" uiExpand="1" build="p"/>
      <p:bldP spid="11" grpId="0" animBg="1"/>
      <p:bldP spid="12" grpId="0" animBg="1"/>
      <p:bldP spid="13" grpId="0"/>
      <p:bldP spid="14" grpId="0"/>
      <p:bldP spid="15" grpId="0"/>
      <p:bldP spid="16"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7935-BA78-9F4D-A50E-0E69A638B94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r>
                      <a:rPr lang="en-US" b="0" i="1" smtClean="0">
                        <a:latin typeface="Cambria Math" panose="02040503050406030204" pitchFamily="18" charset="0"/>
                      </a:rPr>
                      <m:t>𝑛</m:t>
                    </m:r>
                  </m:oMath>
                </a14:m>
                <a:endParaRPr lang="en-US"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3507935-BA78-9F4D-A50E-0E69A638B947}"/>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4B2DE40B-DFEC-EB49-8A90-797C16E799D2}"/>
                  </a:ext>
                </a:extLst>
              </p:cNvPr>
              <p:cNvSpPr txBox="1">
                <a:spLocks/>
              </p:cNvSpPr>
              <p:nvPr/>
            </p:nvSpPr>
            <p:spPr>
              <a:xfrm>
                <a:off x="628650" y="3670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4000" i="1" smtClean="0">
                        <a:latin typeface="Cambria Math" panose="02040503050406030204" pitchFamily="18" charset="0"/>
                      </a:rPr>
                      <m:t>𝑂</m:t>
                    </m:r>
                    <m:r>
                      <a:rPr lang="en-US" sz="4000" i="1" smtClean="0">
                        <a:latin typeface="Cambria Math" panose="02040503050406030204" pitchFamily="18" charset="0"/>
                      </a:rPr>
                      <m:t>(</m:t>
                    </m:r>
                    <m:r>
                      <a:rPr lang="en-US" sz="4000" i="1" smtClean="0">
                        <a:latin typeface="Cambria Math" panose="02040503050406030204" pitchFamily="18" charset="0"/>
                      </a:rPr>
                      <m:t>𝑛</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r>
                          <a:rPr lang="en-US" sz="4000" b="0" i="1" smtClean="0">
                            <a:latin typeface="Cambria Math" panose="02040503050406030204" pitchFamily="18" charset="0"/>
                          </a:rPr>
                          <m:t> </m:t>
                        </m:r>
                        <m:r>
                          <a:rPr lang="en-US" sz="4000" b="0" i="1" smtClean="0">
                            <a:latin typeface="Cambria Math" panose="02040503050406030204" pitchFamily="18" charset="0"/>
                          </a:rPr>
                          <m:t>𝑛</m:t>
                        </m:r>
                        <m:r>
                          <a:rPr lang="en-US" sz="4000" i="1">
                            <a:latin typeface="Cambria Math" panose="02040503050406030204" pitchFamily="18" charset="0"/>
                          </a:rPr>
                          <m:t>)</m:t>
                        </m:r>
                      </m:e>
                    </m:func>
                  </m:oMath>
                </a14:m>
                <a:r>
                  <a:rPr lang="en-US" sz="4000" dirty="0"/>
                  <a:t> vs.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𝑂</m:t>
                        </m:r>
                        <m:r>
                          <a:rPr lang="en-US" sz="4000" i="1">
                            <a:latin typeface="Cambria Math" panose="02040503050406030204" pitchFamily="18" charset="0"/>
                          </a:rPr>
                          <m:t>(</m:t>
                        </m:r>
                        <m:r>
                          <a:rPr lang="en-US" sz="4000" i="1">
                            <a:latin typeface="Cambria Math" panose="02040503050406030204" pitchFamily="18" charset="0"/>
                          </a:rPr>
                          <m:t>𝑛</m:t>
                        </m:r>
                      </m:e>
                      <m:sup>
                        <m:r>
                          <a:rPr lang="en-US" sz="4000" i="1">
                            <a:latin typeface="Cambria Math" panose="02040503050406030204" pitchFamily="18" charset="0"/>
                          </a:rPr>
                          <m:t>2</m:t>
                        </m:r>
                      </m:sup>
                    </m:sSup>
                    <m:r>
                      <a:rPr lang="en-US" sz="4000" i="1">
                        <a:latin typeface="Cambria Math" panose="02040503050406030204" pitchFamily="18" charset="0"/>
                      </a:rPr>
                      <m:t>)</m:t>
                    </m:r>
                  </m:oMath>
                </a14:m>
                <a:r>
                  <a:rPr lang="en-US" sz="4000" dirty="0"/>
                  <a:t>? </a:t>
                </a:r>
              </a:p>
            </p:txBody>
          </p:sp>
        </mc:Choice>
        <mc:Fallback xmlns="">
          <p:sp>
            <p:nvSpPr>
              <p:cNvPr id="8" name="Title 1">
                <a:extLst>
                  <a:ext uri="{FF2B5EF4-FFF2-40B4-BE49-F238E27FC236}">
                    <a16:creationId xmlns:a16="http://schemas.microsoft.com/office/drawing/2014/main" id="{4B2DE40B-DFEC-EB49-8A90-797C16E799D2}"/>
                  </a:ext>
                </a:extLst>
              </p:cNvPr>
              <p:cNvSpPr txBox="1">
                <a:spLocks noRot="1" noChangeAspect="1" noMove="1" noResize="1" noEditPoints="1" noAdjustHandles="1" noChangeArrowheads="1" noChangeShapeType="1" noTextEdit="1"/>
              </p:cNvSpPr>
              <p:nvPr/>
            </p:nvSpPr>
            <p:spPr>
              <a:xfrm>
                <a:off x="628650" y="367055"/>
                <a:ext cx="7886700" cy="1325563"/>
              </a:xfrm>
              <a:prstGeom prst="rect">
                <a:avLst/>
              </a:prstGeom>
              <a:blipFill>
                <a:blip r:embed="rId3"/>
                <a:stretch>
                  <a:fillRect l="-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6A364F-DA5D-0146-949A-E673F0CE2343}"/>
              </a:ext>
            </a:extLst>
          </p:cNvPr>
          <p:cNvSpPr txBox="1"/>
          <p:nvPr/>
        </p:nvSpPr>
        <p:spPr>
          <a:xfrm>
            <a:off x="1316620" y="4502552"/>
            <a:ext cx="6510760" cy="954107"/>
          </a:xfrm>
          <a:prstGeom prst="rect">
            <a:avLst/>
          </a:prstGeom>
          <a:noFill/>
        </p:spPr>
        <p:txBody>
          <a:bodyPr wrap="square" rtlCol="0">
            <a:spAutoFit/>
          </a:bodyPr>
          <a:lstStyle/>
          <a:p>
            <a:pPr algn="ctr"/>
            <a:r>
              <a:rPr lang="en-US" sz="2800" dirty="0">
                <a:solidFill>
                  <a:schemeClr val="accent4"/>
                </a:solidFill>
              </a:rPr>
              <a:t>Punchline: A running time of O(n log n) is a lot better than O(n</a:t>
            </a:r>
            <a:r>
              <a:rPr lang="en-US" sz="2800" baseline="30000" dirty="0">
                <a:solidFill>
                  <a:schemeClr val="accent4"/>
                </a:solidFill>
              </a:rPr>
              <a:t>2</a:t>
            </a:r>
            <a:r>
              <a:rPr lang="en-US" sz="2800" dirty="0">
                <a:solidFill>
                  <a:schemeClr val="accent4"/>
                </a:solidFill>
              </a:rPr>
              <a:t>)!</a:t>
            </a:r>
          </a:p>
        </p:txBody>
      </p:sp>
      <p:sp>
        <p:nvSpPr>
          <p:cNvPr id="2" name="Date Placeholder 1">
            <a:extLst>
              <a:ext uri="{FF2B5EF4-FFF2-40B4-BE49-F238E27FC236}">
                <a16:creationId xmlns:a16="http://schemas.microsoft.com/office/drawing/2014/main" id="{4521DC31-9461-4811-B21E-E20EA4B435E1}"/>
              </a:ext>
            </a:extLst>
          </p:cNvPr>
          <p:cNvSpPr>
            <a:spLocks noGrp="1"/>
          </p:cNvSpPr>
          <p:nvPr>
            <p:ph type="dt" sz="half" idx="10"/>
          </p:nvPr>
        </p:nvSpPr>
        <p:spPr/>
        <p:txBody>
          <a:bodyPr/>
          <a:lstStyle/>
          <a:p>
            <a:fld id="{594ABE47-A721-4C05-9774-F5345FDA0296}" type="datetime1">
              <a:rPr lang="en-US" smtClean="0"/>
              <a:t>12/26/2023</a:t>
            </a:fld>
            <a:endParaRPr lang="en-US"/>
          </a:p>
        </p:txBody>
      </p:sp>
      <p:sp>
        <p:nvSpPr>
          <p:cNvPr id="4" name="Slide Number Placeholder 3">
            <a:extLst>
              <a:ext uri="{FF2B5EF4-FFF2-40B4-BE49-F238E27FC236}">
                <a16:creationId xmlns:a16="http://schemas.microsoft.com/office/drawing/2014/main" id="{FE319B3E-63F1-440A-B813-B2C732BEFA38}"/>
              </a:ext>
            </a:extLst>
          </p:cNvPr>
          <p:cNvSpPr>
            <a:spLocks noGrp="1"/>
          </p:cNvSpPr>
          <p:nvPr>
            <p:ph type="sldNum" sz="quarter" idx="12"/>
          </p:nvPr>
        </p:nvSpPr>
        <p:spPr/>
        <p:txBody>
          <a:bodyPr/>
          <a:lstStyle/>
          <a:p>
            <a:fld id="{944B0CA4-3198-9940-9118-E85F445E1A6F}" type="slidenum">
              <a:rPr lang="en-US" smtClean="0"/>
              <a:t>74</a:t>
            </a:fld>
            <a:endParaRPr lang="en-US"/>
          </a:p>
        </p:txBody>
      </p:sp>
    </p:spTree>
    <p:extLst>
      <p:ext uri="{BB962C8B-B14F-4D97-AF65-F5344CB8AC3E}">
        <p14:creationId xmlns:p14="http://schemas.microsoft.com/office/powerpoint/2010/main" val="422364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Now let’s prove the claim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a:t>MergeSort runs in time </a:t>
                </a:r>
                <a14:m>
                  <m:oMath xmlns:m="http://schemas.openxmlformats.org/officeDocument/2006/math">
                    <m:r>
                      <a:rPr lang="en-US" i="1" dirty="0">
                        <a:latin typeface="Cambria Math" panose="02040503050406030204" pitchFamily="18" charset="0"/>
                      </a:rPr>
                      <m:t>𝑂</m:t>
                    </m:r>
                    <m:d>
                      <m:dPr>
                        <m:ctrlPr>
                          <a:rPr lang="en-US" i="1" dirty="0">
                            <a:latin typeface="Cambria Math" panose="02040503050406030204" pitchFamily="18" charset="0"/>
                          </a:rPr>
                        </m:ctrlPr>
                      </m:dPr>
                      <m:e>
                        <m:r>
                          <a:rPr lang="en-US" i="1" dirty="0">
                            <a:latin typeface="Cambria Math" panose="02040503050406030204" pitchFamily="18" charset="0"/>
                          </a:rPr>
                          <m:t>𝑛</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d>
                              <m:dPr>
                                <m:ctrlPr>
                                  <a:rPr lang="en-US" i="1" dirty="0">
                                    <a:latin typeface="Cambria Math" panose="02040503050406030204" pitchFamily="18" charset="0"/>
                                  </a:rPr>
                                </m:ctrlPr>
                              </m:dPr>
                              <m:e>
                                <m:r>
                                  <a:rPr lang="en-US" i="1" dirty="0">
                                    <a:latin typeface="Cambria Math" panose="02040503050406030204" pitchFamily="18" charset="0"/>
                                  </a:rPr>
                                  <m:t>𝑛</m:t>
                                </m:r>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70384"/>
                <a:ext cx="7886700" cy="1667086"/>
              </a:xfrm>
              <a:blipFill>
                <a:blip r:embed="rId2"/>
                <a:stretch>
                  <a:fillRect l="-1605" t="-601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
        <p:nvSpPr>
          <p:cNvPr id="4" name="Date Placeholder 3">
            <a:extLst>
              <a:ext uri="{FF2B5EF4-FFF2-40B4-BE49-F238E27FC236}">
                <a16:creationId xmlns:a16="http://schemas.microsoft.com/office/drawing/2014/main" id="{6DED0C4D-49DE-4841-8AD5-80484327E4C6}"/>
              </a:ext>
            </a:extLst>
          </p:cNvPr>
          <p:cNvSpPr>
            <a:spLocks noGrp="1"/>
          </p:cNvSpPr>
          <p:nvPr>
            <p:ph type="dt" sz="half" idx="10"/>
          </p:nvPr>
        </p:nvSpPr>
        <p:spPr/>
        <p:txBody>
          <a:bodyPr/>
          <a:lstStyle/>
          <a:p>
            <a:fld id="{A987DA01-D517-4C83-A2ED-45BEC17F5EA4}" type="datetime1">
              <a:rPr lang="en-US" smtClean="0"/>
              <a:t>12/26/2023</a:t>
            </a:fld>
            <a:endParaRPr lang="en-US"/>
          </a:p>
        </p:txBody>
      </p:sp>
      <p:sp>
        <p:nvSpPr>
          <p:cNvPr id="5" name="Slide Number Placeholder 4">
            <a:extLst>
              <a:ext uri="{FF2B5EF4-FFF2-40B4-BE49-F238E27FC236}">
                <a16:creationId xmlns:a16="http://schemas.microsoft.com/office/drawing/2014/main" id="{A241758F-56B0-4BED-BFA4-1D90BB6F0FF8}"/>
              </a:ext>
            </a:extLst>
          </p:cNvPr>
          <p:cNvSpPr>
            <a:spLocks noGrp="1"/>
          </p:cNvSpPr>
          <p:nvPr>
            <p:ph type="sldNum" sz="quarter" idx="12"/>
          </p:nvPr>
        </p:nvSpPr>
        <p:spPr/>
        <p:txBody>
          <a:bodyPr/>
          <a:lstStyle/>
          <a:p>
            <a:fld id="{944B0CA4-3198-9940-9118-E85F445E1A6F}" type="slidenum">
              <a:rPr lang="en-US" smtClean="0"/>
              <a:t>75</a:t>
            </a:fld>
            <a:endParaRPr lang="en-US"/>
          </a:p>
        </p:txBody>
      </p:sp>
    </p:spTree>
    <p:extLst>
      <p:ext uri="{BB962C8B-B14F-4D97-AF65-F5344CB8AC3E}">
        <p14:creationId xmlns:p14="http://schemas.microsoft.com/office/powerpoint/2010/main" val="3654065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dirty="0"/>
              <a:t>Let’s prove the claim</a:t>
            </a:r>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932027" y="3219914"/>
            <a:ext cx="2537716" cy="707886"/>
          </a:xfrm>
          <a:prstGeom prst="rect">
            <a:avLst/>
          </a:prstGeom>
          <a:noFill/>
        </p:spPr>
        <p:txBody>
          <a:bodyPr wrap="square" rtlCol="0">
            <a:spAutoFit/>
          </a:bodyPr>
          <a:lstStyle/>
          <a:p>
            <a:pPr algn="r"/>
            <a:r>
              <a:rPr lang="en-US" sz="2000" dirty="0">
                <a:solidFill>
                  <a:srgbClr val="FF0000"/>
                </a:solidFill>
              </a:rPr>
              <a:t>Focus on just one of these sub-problems</a:t>
            </a:r>
          </a:p>
        </p:txBody>
      </p:sp>
      <p:cxnSp>
        <p:nvCxnSpPr>
          <p:cNvPr id="44" name="Straight Arrow Connector 43"/>
          <p:cNvCxnSpPr>
            <a:stCxn id="42" idx="3"/>
            <a:endCxn id="27" idx="1"/>
          </p:cNvCxnSpPr>
          <p:nvPr/>
        </p:nvCxnSpPr>
        <p:spPr>
          <a:xfrm>
            <a:off x="3469743" y="3573857"/>
            <a:ext cx="1197491" cy="850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
        <p:nvSpPr>
          <p:cNvPr id="46" name="TextBox 45">
            <a:extLst>
              <a:ext uri="{FF2B5EF4-FFF2-40B4-BE49-F238E27FC236}">
                <a16:creationId xmlns:a16="http://schemas.microsoft.com/office/drawing/2014/main" id="{B2256855-BD41-AA44-A955-5C23D74F0365}"/>
              </a:ext>
            </a:extLst>
          </p:cNvPr>
          <p:cNvSpPr txBox="1"/>
          <p:nvPr/>
        </p:nvSpPr>
        <p:spPr>
          <a:xfrm>
            <a:off x="7910398" y="6213407"/>
            <a:ext cx="1316587" cy="369332"/>
          </a:xfrm>
          <a:prstGeom prst="rect">
            <a:avLst/>
          </a:prstGeom>
          <a:noFill/>
        </p:spPr>
        <p:txBody>
          <a:bodyPr wrap="square" rtlCol="0">
            <a:spAutoFit/>
          </a:bodyPr>
          <a:lstStyle/>
          <a:p>
            <a:r>
              <a:rPr lang="en-US" dirty="0"/>
              <a:t>Level log(n)</a:t>
            </a:r>
          </a:p>
        </p:txBody>
      </p:sp>
      <p:sp>
        <p:nvSpPr>
          <p:cNvPr id="47" name="TextBox 46">
            <a:extLst>
              <a:ext uri="{FF2B5EF4-FFF2-40B4-BE49-F238E27FC236}">
                <a16:creationId xmlns:a16="http://schemas.microsoft.com/office/drawing/2014/main" id="{D5F2BE66-FBE8-0C46-9022-CAB0887A7718}"/>
              </a:ext>
            </a:extLst>
          </p:cNvPr>
          <p:cNvSpPr txBox="1"/>
          <p:nvPr/>
        </p:nvSpPr>
        <p:spPr>
          <a:xfrm>
            <a:off x="405114" y="4297965"/>
            <a:ext cx="1795771" cy="646331"/>
          </a:xfrm>
          <a:prstGeom prst="rect">
            <a:avLst/>
          </a:prstGeom>
          <a:noFill/>
        </p:spPr>
        <p:txBody>
          <a:bodyPr wrap="square" rtlCol="0">
            <a:spAutoFit/>
          </a:bodyPr>
          <a:lstStyle/>
          <a:p>
            <a:pPr algn="ctr"/>
            <a:r>
              <a:rPr lang="en-US" dirty="0"/>
              <a:t>2</a:t>
            </a:r>
            <a:r>
              <a:rPr lang="en-US" baseline="30000" dirty="0"/>
              <a:t>t </a:t>
            </a:r>
            <a:r>
              <a:rPr lang="en-US" dirty="0"/>
              <a:t>subproblems at level t.</a:t>
            </a:r>
          </a:p>
        </p:txBody>
      </p:sp>
      <p:sp>
        <p:nvSpPr>
          <p:cNvPr id="31" name="Date Placeholder 30">
            <a:extLst>
              <a:ext uri="{FF2B5EF4-FFF2-40B4-BE49-F238E27FC236}">
                <a16:creationId xmlns:a16="http://schemas.microsoft.com/office/drawing/2014/main" id="{8259CF3B-8C19-4F50-BF28-32F3337C343F}"/>
              </a:ext>
            </a:extLst>
          </p:cNvPr>
          <p:cNvSpPr>
            <a:spLocks noGrp="1"/>
          </p:cNvSpPr>
          <p:nvPr>
            <p:ph type="dt" sz="half" idx="10"/>
          </p:nvPr>
        </p:nvSpPr>
        <p:spPr/>
        <p:txBody>
          <a:bodyPr/>
          <a:lstStyle/>
          <a:p>
            <a:fld id="{D181476B-4628-4E01-A61E-CFCEB89C9F06}" type="datetime1">
              <a:rPr lang="en-US" smtClean="0"/>
              <a:t>12/26/2023</a:t>
            </a:fld>
            <a:endParaRPr lang="en-US"/>
          </a:p>
        </p:txBody>
      </p:sp>
      <p:sp>
        <p:nvSpPr>
          <p:cNvPr id="32" name="Slide Number Placeholder 31">
            <a:extLst>
              <a:ext uri="{FF2B5EF4-FFF2-40B4-BE49-F238E27FC236}">
                <a16:creationId xmlns:a16="http://schemas.microsoft.com/office/drawing/2014/main" id="{2619ABB4-6F7B-4B5B-BF53-3175B753ECB6}"/>
              </a:ext>
            </a:extLst>
          </p:cNvPr>
          <p:cNvSpPr>
            <a:spLocks noGrp="1"/>
          </p:cNvSpPr>
          <p:nvPr>
            <p:ph type="sldNum" sz="quarter" idx="12"/>
          </p:nvPr>
        </p:nvSpPr>
        <p:spPr/>
        <p:txBody>
          <a:bodyPr/>
          <a:lstStyle/>
          <a:p>
            <a:fld id="{944B0CA4-3198-9940-9118-E85F445E1A6F}" type="slidenum">
              <a:rPr lang="en-US" smtClean="0"/>
              <a:t>76</a:t>
            </a:fld>
            <a:endParaRPr lang="en-US"/>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8455925-FFEF-4743-B80D-05C18690C56B}"/>
              </a:ext>
            </a:extLst>
          </p:cNvPr>
          <p:cNvSpPr>
            <a:spLocks noGrp="1"/>
          </p:cNvSpPr>
          <p:nvPr>
            <p:ph type="dt" sz="half" idx="10"/>
          </p:nvPr>
        </p:nvSpPr>
        <p:spPr/>
        <p:txBody>
          <a:bodyPr/>
          <a:lstStyle/>
          <a:p>
            <a:fld id="{D939B639-F842-45BD-8D65-6D655D723140}" type="datetime1">
              <a:rPr lang="en-US" smtClean="0"/>
              <a:t>12/26/2023</a:t>
            </a:fld>
            <a:endParaRPr lang="en-US"/>
          </a:p>
        </p:txBody>
      </p:sp>
      <p:sp>
        <p:nvSpPr>
          <p:cNvPr id="7" name="Slide Number Placeholder 6">
            <a:extLst>
              <a:ext uri="{FF2B5EF4-FFF2-40B4-BE49-F238E27FC236}">
                <a16:creationId xmlns:a16="http://schemas.microsoft.com/office/drawing/2014/main" id="{A7027105-9D1B-4E9D-ABDB-DFEF078E4059}"/>
              </a:ext>
            </a:extLst>
          </p:cNvPr>
          <p:cNvSpPr>
            <a:spLocks noGrp="1"/>
          </p:cNvSpPr>
          <p:nvPr>
            <p:ph type="sldNum" sz="quarter" idx="12"/>
          </p:nvPr>
        </p:nvSpPr>
        <p:spPr/>
        <p:txBody>
          <a:bodyPr/>
          <a:lstStyle/>
          <a:p>
            <a:fld id="{944B0CA4-3198-9940-9118-E85F445E1A6F}" type="slidenum">
              <a:rPr lang="en-US" smtClean="0"/>
              <a:t>77</a:t>
            </a:fld>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FF0000"/>
                </a:solidFill>
              </a:rPr>
              <a:t>Let k=n/2</a:t>
            </a:r>
            <a:r>
              <a:rPr lang="en-US" sz="2400" baseline="30000" dirty="0">
                <a:solidFill>
                  <a:srgbClr val="FF0000"/>
                </a:solidFill>
              </a:rPr>
              <a:t>t</a:t>
            </a:r>
            <a:r>
              <a:rPr lang="mr-IN" sz="2400" dirty="0">
                <a:solidFill>
                  <a:srgbClr val="FF0000"/>
                </a:solidFill>
              </a:rPr>
              <a:t>…</a:t>
            </a:r>
            <a:endParaRPr lang="en-US" sz="2400" dirty="0">
              <a:solidFill>
                <a:srgbClr val="FF0000"/>
              </a:solidFill>
            </a:endParaRPr>
          </a:p>
        </p:txBody>
      </p:sp>
      <p:sp>
        <p:nvSpPr>
          <p:cNvPr id="7" name="Date Placeholder 6">
            <a:extLst>
              <a:ext uri="{FF2B5EF4-FFF2-40B4-BE49-F238E27FC236}">
                <a16:creationId xmlns:a16="http://schemas.microsoft.com/office/drawing/2014/main" id="{8DBF5B4F-7B7F-42F2-8D23-183172C2811B}"/>
              </a:ext>
            </a:extLst>
          </p:cNvPr>
          <p:cNvSpPr>
            <a:spLocks noGrp="1"/>
          </p:cNvSpPr>
          <p:nvPr>
            <p:ph type="dt" sz="half" idx="10"/>
          </p:nvPr>
        </p:nvSpPr>
        <p:spPr/>
        <p:txBody>
          <a:bodyPr/>
          <a:lstStyle/>
          <a:p>
            <a:fld id="{55A30511-8CB2-41D5-8DDA-A29645EE11EC}" type="datetime1">
              <a:rPr lang="en-US" smtClean="0"/>
              <a:t>12/26/2023</a:t>
            </a:fld>
            <a:endParaRPr lang="en-US"/>
          </a:p>
        </p:txBody>
      </p:sp>
      <p:sp>
        <p:nvSpPr>
          <p:cNvPr id="9" name="Slide Number Placeholder 8">
            <a:extLst>
              <a:ext uri="{FF2B5EF4-FFF2-40B4-BE49-F238E27FC236}">
                <a16:creationId xmlns:a16="http://schemas.microsoft.com/office/drawing/2014/main" id="{020CD6C7-F839-4E9D-A4AC-7CC3B2FAE19F}"/>
              </a:ext>
            </a:extLst>
          </p:cNvPr>
          <p:cNvSpPr>
            <a:spLocks noGrp="1"/>
          </p:cNvSpPr>
          <p:nvPr>
            <p:ph type="sldNum" sz="quarter" idx="12"/>
          </p:nvPr>
        </p:nvSpPr>
        <p:spPr/>
        <p:txBody>
          <a:bodyPr/>
          <a:lstStyle/>
          <a:p>
            <a:fld id="{944B0CA4-3198-9940-9118-E85F445E1A6F}" type="slidenum">
              <a:rPr lang="en-US" smtClean="0"/>
              <a:t>78</a:t>
            </a:fld>
            <a:endParaRPr lang="en-US"/>
          </a:p>
        </p:txBody>
      </p:sp>
    </p:spTree>
    <p:extLst>
      <p:ext uri="{BB962C8B-B14F-4D97-AF65-F5344CB8AC3E}">
        <p14:creationId xmlns:p14="http://schemas.microsoft.com/office/powerpoint/2010/main" val="22761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365251" y="2367668"/>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511777" y="2409433"/>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365502" y="6163233"/>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575381" y="1659771"/>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747797" y="1731609"/>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245355" y="3099991"/>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a:extLst>
              <a:ext uri="{FF2B5EF4-FFF2-40B4-BE49-F238E27FC236}">
                <a16:creationId xmlns:a16="http://schemas.microsoft.com/office/drawing/2014/main" id="{BA88565C-76A4-456C-B778-26D4D3A3BAFD}"/>
              </a:ext>
            </a:extLst>
          </p:cNvPr>
          <p:cNvSpPr>
            <a:spLocks noGrp="1"/>
          </p:cNvSpPr>
          <p:nvPr>
            <p:ph type="dt" sz="half" idx="10"/>
          </p:nvPr>
        </p:nvSpPr>
        <p:spPr/>
        <p:txBody>
          <a:bodyPr/>
          <a:lstStyle/>
          <a:p>
            <a:fld id="{DC9D2A0E-F103-4D07-B54D-6AD66B5A4D2E}" type="datetime1">
              <a:rPr lang="en-US" smtClean="0"/>
              <a:t>12/26/2023</a:t>
            </a:fld>
            <a:endParaRPr lang="en-US"/>
          </a:p>
        </p:txBody>
      </p:sp>
      <p:sp>
        <p:nvSpPr>
          <p:cNvPr id="5" name="Slide Number Placeholder 4">
            <a:extLst>
              <a:ext uri="{FF2B5EF4-FFF2-40B4-BE49-F238E27FC236}">
                <a16:creationId xmlns:a16="http://schemas.microsoft.com/office/drawing/2014/main" id="{C9AF5A5A-7D15-4668-8158-18BC3E723746}"/>
              </a:ext>
            </a:extLst>
          </p:cNvPr>
          <p:cNvSpPr>
            <a:spLocks noGrp="1"/>
          </p:cNvSpPr>
          <p:nvPr>
            <p:ph type="sldNum" sz="quarter" idx="12"/>
          </p:nvPr>
        </p:nvSpPr>
        <p:spPr/>
        <p:txBody>
          <a:bodyPr/>
          <a:lstStyle/>
          <a:p>
            <a:fld id="{944B0CA4-3198-9940-9118-E85F445E1A6F}" type="slidenum">
              <a:rPr lang="en-US" smtClean="0"/>
              <a:t>79</a:t>
            </a:fld>
            <a:endParaRPr lang="en-US"/>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3"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4"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3"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4"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5"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5"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2"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6"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6"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8" grpId="0" animBg="1"/>
      <p:bldP spid="48" grpId="1" animBg="1"/>
      <p:bldP spid="48" grpId="2" animBg="1"/>
      <p:bldP spid="48" grpId="3" animBg="1"/>
      <p:bldP spid="48" grpId="4" animBg="1"/>
      <p:bldP spid="48" grpId="5" animBg="1"/>
      <p:bldP spid="48" grpId="6"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69B91FD-8700-41A1-81D1-ED2B9006C50A}"/>
              </a:ext>
            </a:extLst>
          </p:cNvPr>
          <p:cNvSpPr>
            <a:spLocks noGrp="1"/>
          </p:cNvSpPr>
          <p:nvPr>
            <p:ph type="sldNum" sz="quarter" idx="11"/>
          </p:nvPr>
        </p:nvSpPr>
        <p:spPr/>
        <p:txBody>
          <a:bodyPr/>
          <a:lstStyle/>
          <a:p>
            <a:fld id="{BE017BE5-F91D-434C-AB69-B4457615BED8}" type="slidenum">
              <a:rPr lang="en-US" altLang="en-PK"/>
              <a:pPr/>
              <a:t>8</a:t>
            </a:fld>
            <a:endParaRPr lang="en-US" altLang="en-PK"/>
          </a:p>
        </p:txBody>
      </p:sp>
      <p:sp>
        <p:nvSpPr>
          <p:cNvPr id="271362" name="Rectangle 2">
            <a:extLst>
              <a:ext uri="{FF2B5EF4-FFF2-40B4-BE49-F238E27FC236}">
                <a16:creationId xmlns:a16="http://schemas.microsoft.com/office/drawing/2014/main" id="{7E661F3D-DAAA-4D01-95C1-2A56EF419C53}"/>
              </a:ext>
            </a:extLst>
          </p:cNvPr>
          <p:cNvSpPr>
            <a:spLocks noGrp="1" noChangeArrowheads="1"/>
          </p:cNvSpPr>
          <p:nvPr>
            <p:ph type="title"/>
          </p:nvPr>
        </p:nvSpPr>
        <p:spPr/>
        <p:txBody>
          <a:bodyPr/>
          <a:lstStyle/>
          <a:p>
            <a:r>
              <a:rPr lang="en-US" altLang="en-PK"/>
              <a:t>Why Study Sorting Algorithms?</a:t>
            </a:r>
          </a:p>
        </p:txBody>
      </p:sp>
      <p:sp>
        <p:nvSpPr>
          <p:cNvPr id="271363" name="Rectangle 3">
            <a:extLst>
              <a:ext uri="{FF2B5EF4-FFF2-40B4-BE49-F238E27FC236}">
                <a16:creationId xmlns:a16="http://schemas.microsoft.com/office/drawing/2014/main" id="{EC821B22-1826-41A1-B2CD-ECEDBE347C80}"/>
              </a:ext>
            </a:extLst>
          </p:cNvPr>
          <p:cNvSpPr>
            <a:spLocks noGrp="1" noChangeArrowheads="1"/>
          </p:cNvSpPr>
          <p:nvPr>
            <p:ph type="body" idx="1"/>
          </p:nvPr>
        </p:nvSpPr>
        <p:spPr/>
        <p:txBody>
          <a:bodyPr/>
          <a:lstStyle/>
          <a:p>
            <a:r>
              <a:rPr lang="en-US" altLang="en-PK"/>
              <a:t>There are a variety of situations that we can encounter</a:t>
            </a:r>
          </a:p>
          <a:p>
            <a:pPr lvl="1"/>
            <a:r>
              <a:rPr lang="en-US" altLang="en-PK"/>
              <a:t>Do we have randomly ordered keys?</a:t>
            </a:r>
          </a:p>
          <a:p>
            <a:pPr lvl="1"/>
            <a:r>
              <a:rPr lang="en-US" altLang="en-PK"/>
              <a:t>Are all keys distinct?</a:t>
            </a:r>
          </a:p>
          <a:p>
            <a:pPr lvl="1"/>
            <a:r>
              <a:rPr lang="en-US" altLang="en-PK"/>
              <a:t>How large is the set of keys to be ordered?</a:t>
            </a:r>
          </a:p>
          <a:p>
            <a:pPr lvl="1"/>
            <a:r>
              <a:rPr lang="en-US" altLang="en-PK"/>
              <a:t>Need guaranteed performance?</a:t>
            </a:r>
          </a:p>
          <a:p>
            <a:pPr lvl="1"/>
            <a:endParaRPr lang="en-US" altLang="en-PK"/>
          </a:p>
          <a:p>
            <a:r>
              <a:rPr lang="en-US" altLang="en-PK"/>
              <a:t>Various algorithms are better suited to some of these situations</a:t>
            </a:r>
          </a:p>
        </p:txBody>
      </p:sp>
      <p:sp>
        <p:nvSpPr>
          <p:cNvPr id="2" name="Date Placeholder 1">
            <a:extLst>
              <a:ext uri="{FF2B5EF4-FFF2-40B4-BE49-F238E27FC236}">
                <a16:creationId xmlns:a16="http://schemas.microsoft.com/office/drawing/2014/main" id="{FF5F945D-B3E2-4314-84DA-D6FE1DDCC5D5}"/>
              </a:ext>
            </a:extLst>
          </p:cNvPr>
          <p:cNvSpPr>
            <a:spLocks noGrp="1"/>
          </p:cNvSpPr>
          <p:nvPr>
            <p:ph type="dt" sz="half" idx="10"/>
          </p:nvPr>
        </p:nvSpPr>
        <p:spPr/>
        <p:txBody>
          <a:bodyPr/>
          <a:lstStyle/>
          <a:p>
            <a:fld id="{99BD1FD8-1F30-4F62-AF24-0CB94C1F239B}" type="datetime1">
              <a:rPr lang="en-US" smtClean="0"/>
              <a:t>12/26/2023</a:t>
            </a:fld>
            <a:endParaRPr lang="en-US"/>
          </a:p>
        </p:txBody>
      </p:sp>
    </p:spTree>
    <p:extLst>
      <p:ext uri="{BB962C8B-B14F-4D97-AF65-F5344CB8AC3E}">
        <p14:creationId xmlns:p14="http://schemas.microsoft.com/office/powerpoint/2010/main" val="1883672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27A13A3-9434-1C41-ABCA-F1477C901E1F}"/>
              </a:ext>
            </a:extLst>
          </p:cNvPr>
          <p:cNvSpPr txBox="1"/>
          <p:nvPr/>
        </p:nvSpPr>
        <p:spPr>
          <a:xfrm>
            <a:off x="409317" y="2326288"/>
            <a:ext cx="8462119" cy="954107"/>
          </a:xfrm>
          <a:prstGeom prst="rect">
            <a:avLst/>
          </a:prstGeom>
          <a:noFill/>
        </p:spPr>
        <p:txBody>
          <a:bodyPr wrap="square" rtlCol="0">
            <a:spAutoFit/>
          </a:bodyPr>
          <a:lstStyle/>
          <a:p>
            <a:r>
              <a:rPr lang="en-US" sz="2800" dirty="0"/>
              <a:t>Question: in big-Oh notation, how long does it take to run MERGE on two lists of size k/2?</a:t>
            </a:r>
          </a:p>
        </p:txBody>
      </p:sp>
      <p:sp>
        <p:nvSpPr>
          <p:cNvPr id="14" name="TextBox 13">
            <a:extLst>
              <a:ext uri="{FF2B5EF4-FFF2-40B4-BE49-F238E27FC236}">
                <a16:creationId xmlns:a16="http://schemas.microsoft.com/office/drawing/2014/main" id="{154A2F25-AF0F-9E44-8099-10585A5BC3BA}"/>
              </a:ext>
            </a:extLst>
          </p:cNvPr>
          <p:cNvSpPr txBox="1"/>
          <p:nvPr/>
        </p:nvSpPr>
        <p:spPr>
          <a:xfrm>
            <a:off x="409317" y="3440293"/>
            <a:ext cx="8320299" cy="954107"/>
          </a:xfrm>
          <a:prstGeom prst="rect">
            <a:avLst/>
          </a:prstGeom>
          <a:noFill/>
        </p:spPr>
        <p:txBody>
          <a:bodyPr wrap="square" rtlCol="0">
            <a:spAutoFit/>
          </a:bodyPr>
          <a:lstStyle/>
          <a:p>
            <a:r>
              <a:rPr lang="en-US" sz="2800" dirty="0">
                <a:solidFill>
                  <a:schemeClr val="accent4"/>
                </a:solidFill>
              </a:rPr>
              <a:t>Answer: It takes time O(k), since we just walk across the list once.</a:t>
            </a:r>
          </a:p>
        </p:txBody>
      </p:sp>
      <p:grpSp>
        <p:nvGrpSpPr>
          <p:cNvPr id="15" name="Group 14">
            <a:extLst>
              <a:ext uri="{FF2B5EF4-FFF2-40B4-BE49-F238E27FC236}">
                <a16:creationId xmlns:a16="http://schemas.microsoft.com/office/drawing/2014/main" id="{AF893929-6CE9-279D-F42E-41482B95D847}"/>
              </a:ext>
            </a:extLst>
          </p:cNvPr>
          <p:cNvGrpSpPr/>
          <p:nvPr/>
        </p:nvGrpSpPr>
        <p:grpSpPr>
          <a:xfrm>
            <a:off x="532660" y="4782623"/>
            <a:ext cx="8389126" cy="1320847"/>
            <a:chOff x="532660" y="4782623"/>
            <a:chExt cx="8389126" cy="1320847"/>
          </a:xfrm>
        </p:grpSpPr>
        <p:grpSp>
          <p:nvGrpSpPr>
            <p:cNvPr id="6" name="Group 5">
              <a:extLst>
                <a:ext uri="{FF2B5EF4-FFF2-40B4-BE49-F238E27FC236}">
                  <a16:creationId xmlns:a16="http://schemas.microsoft.com/office/drawing/2014/main" id="{FD414C50-9DDB-4120-6A74-6E18CEAAD62E}"/>
                </a:ext>
              </a:extLst>
            </p:cNvPr>
            <p:cNvGrpSpPr/>
            <p:nvPr/>
          </p:nvGrpSpPr>
          <p:grpSpPr>
            <a:xfrm>
              <a:off x="2042741" y="4831297"/>
              <a:ext cx="2089558" cy="1272173"/>
              <a:chOff x="3876055" y="959242"/>
              <a:chExt cx="2490742" cy="1890207"/>
            </a:xfrm>
          </p:grpSpPr>
          <p:sp>
            <p:nvSpPr>
              <p:cNvPr id="7" name="Oval 6">
                <a:extLst>
                  <a:ext uri="{FF2B5EF4-FFF2-40B4-BE49-F238E27FC236}">
                    <a16:creationId xmlns:a16="http://schemas.microsoft.com/office/drawing/2014/main" id="{BBA6B73B-9AD3-0B74-8530-E0A6B5F8D741}"/>
                  </a:ext>
                </a:extLst>
              </p:cNvPr>
              <p:cNvSpPr/>
              <p:nvPr/>
            </p:nvSpPr>
            <p:spPr>
              <a:xfrm>
                <a:off x="4484986"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8" name="Oval 7">
                <a:extLst>
                  <a:ext uri="{FF2B5EF4-FFF2-40B4-BE49-F238E27FC236}">
                    <a16:creationId xmlns:a16="http://schemas.microsoft.com/office/drawing/2014/main" id="{457470E3-F03E-050A-ED53-6D06B9EE434F}"/>
                  </a:ext>
                </a:extLst>
              </p:cNvPr>
              <p:cNvSpPr/>
              <p:nvPr/>
            </p:nvSpPr>
            <p:spPr>
              <a:xfrm>
                <a:off x="3876055" y="2175108"/>
                <a:ext cx="944367" cy="674341"/>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9" name="Oval 8">
                <a:extLst>
                  <a:ext uri="{FF2B5EF4-FFF2-40B4-BE49-F238E27FC236}">
                    <a16:creationId xmlns:a16="http://schemas.microsoft.com/office/drawing/2014/main" id="{C91B21F5-BEB8-C652-710F-233C56FF6430}"/>
                  </a:ext>
                </a:extLst>
              </p:cNvPr>
              <p:cNvSpPr/>
              <p:nvPr/>
            </p:nvSpPr>
            <p:spPr>
              <a:xfrm>
                <a:off x="5422430" y="2175108"/>
                <a:ext cx="944367" cy="674341"/>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10" name="Straight Connector 9">
                <a:extLst>
                  <a:ext uri="{FF2B5EF4-FFF2-40B4-BE49-F238E27FC236}">
                    <a16:creationId xmlns:a16="http://schemas.microsoft.com/office/drawing/2014/main" id="{B3016ABA-3977-4A9F-51AD-97942CFB2FE2}"/>
                  </a:ext>
                </a:extLst>
              </p:cNvPr>
              <p:cNvCxnSpPr>
                <a:endCxn id="7" idx="4"/>
              </p:cNvCxnSpPr>
              <p:nvPr/>
            </p:nvCxnSpPr>
            <p:spPr>
              <a:xfrm flipV="1">
                <a:off x="4348239"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6D76A8-AE71-6E01-6DFA-4972816582D6}"/>
                  </a:ext>
                </a:extLst>
              </p:cNvPr>
              <p:cNvCxnSpPr>
                <a:endCxn id="7" idx="4"/>
              </p:cNvCxnSpPr>
              <p:nvPr/>
            </p:nvCxnSpPr>
            <p:spPr>
              <a:xfrm flipH="1" flipV="1">
                <a:off x="5162782"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A965D3A-D388-9880-CF93-ECC179C1C311}"/>
                </a:ext>
              </a:extLst>
            </p:cNvPr>
            <p:cNvSpPr txBox="1"/>
            <p:nvPr/>
          </p:nvSpPr>
          <p:spPr>
            <a:xfrm>
              <a:off x="4010140" y="4782623"/>
              <a:ext cx="4911646" cy="707886"/>
            </a:xfrm>
            <a:prstGeom prst="rect">
              <a:avLst/>
            </a:prstGeom>
            <a:noFill/>
          </p:spPr>
          <p:txBody>
            <a:bodyPr wrap="square" rtlCol="0">
              <a:spAutoFit/>
            </a:bodyPr>
            <a:lstStyle/>
            <a:p>
              <a:pPr algn="ctr"/>
              <a:r>
                <a:rPr lang="en-US" sz="2000" dirty="0"/>
                <a:t>There are O(k) operations done at this node.  (Not including work at recursive calls).  </a:t>
              </a:r>
            </a:p>
          </p:txBody>
        </p:sp>
        <p:sp>
          <p:nvSpPr>
            <p:cNvPr id="13" name="TextBox 12">
              <a:extLst>
                <a:ext uri="{FF2B5EF4-FFF2-40B4-BE49-F238E27FC236}">
                  <a16:creationId xmlns:a16="http://schemas.microsoft.com/office/drawing/2014/main" id="{81B742A5-18C5-9AFA-C2C9-6AA1BA5D5580}"/>
                </a:ext>
              </a:extLst>
            </p:cNvPr>
            <p:cNvSpPr txBox="1"/>
            <p:nvPr/>
          </p:nvSpPr>
          <p:spPr>
            <a:xfrm>
              <a:off x="532660" y="4918229"/>
              <a:ext cx="3054917" cy="461665"/>
            </a:xfrm>
            <a:prstGeom prst="rect">
              <a:avLst/>
            </a:prstGeom>
            <a:noFill/>
          </p:spPr>
          <p:txBody>
            <a:bodyPr wrap="square" rtlCol="0">
              <a:spAutoFit/>
            </a:bodyPr>
            <a:lstStyle/>
            <a:p>
              <a:r>
                <a:rPr lang="en-US" sz="2400" dirty="0"/>
                <a:t>Take-away:</a:t>
              </a:r>
            </a:p>
          </p:txBody>
        </p:sp>
      </p:grpSp>
      <p:cxnSp>
        <p:nvCxnSpPr>
          <p:cNvPr id="5" name="Straight Arrow Connector 4">
            <a:extLst>
              <a:ext uri="{FF2B5EF4-FFF2-40B4-BE49-F238E27FC236}">
                <a16:creationId xmlns:a16="http://schemas.microsoft.com/office/drawing/2014/main" id="{1FAF0384-D57C-DE9A-CAA7-7B3A1B88C2DE}"/>
              </a:ext>
            </a:extLst>
          </p:cNvPr>
          <p:cNvCxnSpPr/>
          <p:nvPr/>
        </p:nvCxnSpPr>
        <p:spPr>
          <a:xfrm flipH="1">
            <a:off x="3736172" y="4997302"/>
            <a:ext cx="3961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8A5DD691-AD4D-4849-AA42-859A71CB596E}"/>
              </a:ext>
            </a:extLst>
          </p:cNvPr>
          <p:cNvSpPr>
            <a:spLocks noGrp="1"/>
          </p:cNvSpPr>
          <p:nvPr>
            <p:ph type="dt" sz="half" idx="10"/>
          </p:nvPr>
        </p:nvSpPr>
        <p:spPr/>
        <p:txBody>
          <a:bodyPr/>
          <a:lstStyle/>
          <a:p>
            <a:fld id="{17423FED-4481-4315-8251-CB316BDF382A}" type="datetime1">
              <a:rPr lang="en-US" smtClean="0"/>
              <a:t>12/26/2023</a:t>
            </a:fld>
            <a:endParaRPr lang="en-US"/>
          </a:p>
        </p:txBody>
      </p:sp>
      <p:sp>
        <p:nvSpPr>
          <p:cNvPr id="16" name="Slide Number Placeholder 15">
            <a:extLst>
              <a:ext uri="{FF2B5EF4-FFF2-40B4-BE49-F238E27FC236}">
                <a16:creationId xmlns:a16="http://schemas.microsoft.com/office/drawing/2014/main" id="{828F75EB-7C43-47CC-97E4-0C220DAB21EE}"/>
              </a:ext>
            </a:extLst>
          </p:cNvPr>
          <p:cNvSpPr>
            <a:spLocks noGrp="1"/>
          </p:cNvSpPr>
          <p:nvPr>
            <p:ph type="sldNum" sz="quarter" idx="12"/>
          </p:nvPr>
        </p:nvSpPr>
        <p:spPr/>
        <p:txBody>
          <a:bodyPr/>
          <a:lstStyle/>
          <a:p>
            <a:fld id="{944B0CA4-3198-9940-9118-E85F445E1A6F}" type="slidenum">
              <a:rPr lang="en-US" smtClean="0"/>
              <a:t>80</a:t>
            </a:fld>
            <a:endParaRPr lang="en-US"/>
          </a:p>
        </p:txBody>
      </p:sp>
    </p:spTree>
    <p:extLst>
      <p:ext uri="{BB962C8B-B14F-4D97-AF65-F5344CB8AC3E}">
        <p14:creationId xmlns:p14="http://schemas.microsoft.com/office/powerpoint/2010/main" val="149402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7359750-17BA-4763-8BBD-F182F1649E8B}"/>
              </a:ext>
            </a:extLst>
          </p:cNvPr>
          <p:cNvSpPr>
            <a:spLocks noGrp="1"/>
          </p:cNvSpPr>
          <p:nvPr>
            <p:ph type="dt" sz="half" idx="10"/>
          </p:nvPr>
        </p:nvSpPr>
        <p:spPr/>
        <p:txBody>
          <a:bodyPr/>
          <a:lstStyle/>
          <a:p>
            <a:fld id="{C8EC4AED-AE02-464F-A5B6-A86AACA094BB}" type="datetime1">
              <a:rPr lang="en-US" smtClean="0"/>
              <a:t>12/26/2023</a:t>
            </a:fld>
            <a:endParaRPr lang="en-US"/>
          </a:p>
        </p:txBody>
      </p:sp>
      <p:sp>
        <p:nvSpPr>
          <p:cNvPr id="4" name="Slide Number Placeholder 3">
            <a:extLst>
              <a:ext uri="{FF2B5EF4-FFF2-40B4-BE49-F238E27FC236}">
                <a16:creationId xmlns:a16="http://schemas.microsoft.com/office/drawing/2014/main" id="{2E643CED-6C61-43FF-93A3-106679CC1D4B}"/>
              </a:ext>
            </a:extLst>
          </p:cNvPr>
          <p:cNvSpPr>
            <a:spLocks noGrp="1"/>
          </p:cNvSpPr>
          <p:nvPr>
            <p:ph type="sldNum" sz="quarter" idx="12"/>
          </p:nvPr>
        </p:nvSpPr>
        <p:spPr/>
        <p:txBody>
          <a:bodyPr/>
          <a:lstStyle/>
          <a:p>
            <a:fld id="{944B0CA4-3198-9940-9118-E85F445E1A6F}" type="slidenum">
              <a:rPr lang="en-US" smtClean="0"/>
              <a:t>81</a:t>
            </a:fld>
            <a:endParaRPr lang="en-US"/>
          </a:p>
        </p:txBody>
      </p:sp>
    </p:spTree>
    <p:extLst>
      <p:ext uri="{BB962C8B-B14F-4D97-AF65-F5344CB8AC3E}">
        <p14:creationId xmlns:p14="http://schemas.microsoft.com/office/powerpoint/2010/main" val="3090794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pic>
        <p:nvPicPr>
          <p:cNvPr id="4" name="Picture 3">
            <a:extLst>
              <a:ext uri="{FF2B5EF4-FFF2-40B4-BE49-F238E27FC236}">
                <a16:creationId xmlns:a16="http://schemas.microsoft.com/office/drawing/2014/main" id="{2FC61699-F08F-9841-9994-9DB340174453}"/>
              </a:ext>
            </a:extLst>
          </p:cNvPr>
          <p:cNvPicPr>
            <a:picLocks noChangeAspect="1"/>
          </p:cNvPicPr>
          <p:nvPr/>
        </p:nvPicPr>
        <p:blipFill>
          <a:blip r:embed="rId2"/>
          <a:stretch>
            <a:fillRect/>
          </a:stretch>
        </p:blipFill>
        <p:spPr>
          <a:xfrm>
            <a:off x="4738100" y="54960"/>
            <a:ext cx="3027405" cy="1143917"/>
          </a:xfrm>
          <a:prstGeom prst="rect">
            <a:avLst/>
          </a:prstGeom>
        </p:spPr>
      </p:pic>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923330"/>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(just MERGE-</a:t>
            </a:r>
            <a:r>
              <a:rPr lang="en-US" dirty="0" err="1">
                <a:solidFill>
                  <a:schemeClr val="accent4"/>
                </a:solidFill>
              </a:rPr>
              <a:t>ing</a:t>
            </a:r>
            <a:r>
              <a:rPr lang="en-US" dirty="0">
                <a:solidFill>
                  <a:schemeClr val="accent4"/>
                </a:solidFill>
              </a:rPr>
              <a:t>, 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flipV="1">
            <a:off x="3529870" y="2417754"/>
            <a:ext cx="1015984" cy="1369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915826" y="3378685"/>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flipV="1">
            <a:off x="4030462" y="3296040"/>
            <a:ext cx="885364" cy="2673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30E11C-6062-D348-87DC-78FD0A5E2B88}"/>
              </a:ext>
            </a:extLst>
          </p:cNvPr>
          <p:cNvSpPr txBox="1"/>
          <p:nvPr/>
        </p:nvSpPr>
        <p:spPr>
          <a:xfrm>
            <a:off x="7824439" y="352593"/>
            <a:ext cx="1248032" cy="646331"/>
          </a:xfrm>
          <a:prstGeom prst="rect">
            <a:avLst/>
          </a:prstGeom>
          <a:noFill/>
        </p:spPr>
        <p:txBody>
          <a:bodyPr wrap="square" rtlCol="0">
            <a:spAutoFit/>
          </a:bodyPr>
          <a:lstStyle/>
          <a:p>
            <a:pPr algn="ctr"/>
            <a:r>
              <a:rPr lang="en-US" dirty="0"/>
              <a:t>Think, Pair, Share!</a:t>
            </a:r>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O(k) operations done at this node.  </a:t>
            </a:r>
          </a:p>
        </p:txBody>
      </p:sp>
      <p:sp>
        <p:nvSpPr>
          <p:cNvPr id="3" name="Date Placeholder 2">
            <a:extLst>
              <a:ext uri="{FF2B5EF4-FFF2-40B4-BE49-F238E27FC236}">
                <a16:creationId xmlns:a16="http://schemas.microsoft.com/office/drawing/2014/main" id="{D363DC84-F5C1-4BC0-86E4-8C149D2A541B}"/>
              </a:ext>
            </a:extLst>
          </p:cNvPr>
          <p:cNvSpPr>
            <a:spLocks noGrp="1"/>
          </p:cNvSpPr>
          <p:nvPr>
            <p:ph type="dt" sz="half" idx="10"/>
          </p:nvPr>
        </p:nvSpPr>
        <p:spPr/>
        <p:txBody>
          <a:bodyPr/>
          <a:lstStyle/>
          <a:p>
            <a:fld id="{71021AA2-8EAE-4689-8DB8-DB6E5787A64E}" type="datetime1">
              <a:rPr lang="en-US" smtClean="0"/>
              <a:t>12/26/2023</a:t>
            </a:fld>
            <a:endParaRPr lang="en-US"/>
          </a:p>
        </p:txBody>
      </p:sp>
      <p:sp>
        <p:nvSpPr>
          <p:cNvPr id="7" name="Slide Number Placeholder 6">
            <a:extLst>
              <a:ext uri="{FF2B5EF4-FFF2-40B4-BE49-F238E27FC236}">
                <a16:creationId xmlns:a16="http://schemas.microsoft.com/office/drawing/2014/main" id="{0D0BEEEE-D985-483A-B6D9-011045372219}"/>
              </a:ext>
            </a:extLst>
          </p:cNvPr>
          <p:cNvSpPr>
            <a:spLocks noGrp="1"/>
          </p:cNvSpPr>
          <p:nvPr>
            <p:ph type="sldNum" sz="quarter" idx="12"/>
          </p:nvPr>
        </p:nvSpPr>
        <p:spPr/>
        <p:txBody>
          <a:bodyPr/>
          <a:lstStyle/>
          <a:p>
            <a:fld id="{944B0CA4-3198-9940-9118-E85F445E1A6F}" type="slidenum">
              <a:rPr lang="en-US" smtClean="0"/>
              <a:t>82</a:t>
            </a:fld>
            <a:endParaRPr lang="en-US"/>
          </a:p>
        </p:txBody>
      </p:sp>
    </p:spTree>
    <p:extLst>
      <p:ext uri="{BB962C8B-B14F-4D97-AF65-F5344CB8AC3E}">
        <p14:creationId xmlns:p14="http://schemas.microsoft.com/office/powerpoint/2010/main" val="2010210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O(n)</a:t>
            </a:r>
          </a:p>
          <a:p>
            <a:endParaRPr lang="en-US" sz="2800" dirty="0"/>
          </a:p>
          <a:p>
            <a:r>
              <a:rPr lang="en-US" sz="2800" dirty="0"/>
              <a:t>O(n)</a:t>
            </a:r>
          </a:p>
          <a:p>
            <a:endParaRPr lang="en-US" sz="1600" dirty="0"/>
          </a:p>
          <a:p>
            <a:r>
              <a:rPr lang="en-US" sz="2800" dirty="0"/>
              <a:t>O(n)</a:t>
            </a:r>
          </a:p>
          <a:p>
            <a:endParaRPr lang="en-US" sz="2800" dirty="0"/>
          </a:p>
          <a:p>
            <a:endParaRPr lang="en-US" sz="2800" dirty="0"/>
          </a:p>
          <a:p>
            <a:endParaRPr lang="en-US" sz="2400" dirty="0"/>
          </a:p>
          <a:p>
            <a:r>
              <a:rPr lang="en-US" sz="2800" dirty="0"/>
              <a:t>O(n)</a:t>
            </a:r>
            <a:endParaRPr lang="en-US" sz="2800" baseline="30000" dirty="0"/>
          </a:p>
          <a:p>
            <a:endParaRPr lang="en-US" sz="2800" baseline="30000" dirty="0"/>
          </a:p>
          <a:p>
            <a:endParaRPr lang="en-US" sz="2800" baseline="30000" dirty="0"/>
          </a:p>
          <a:p>
            <a:endParaRPr lang="en-US" sz="2800" baseline="30000" dirty="0"/>
          </a:p>
          <a:p>
            <a:r>
              <a:rPr lang="en-US" sz="2800" dirty="0"/>
              <a:t>O(n)</a:t>
            </a:r>
          </a:p>
        </p:txBody>
      </p:sp>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3" name="Rounded Rectangle 2"/>
          <p:cNvSpPr/>
          <p:nvPr/>
        </p:nvSpPr>
        <p:spPr>
          <a:xfrm>
            <a:off x="5934739" y="3577342"/>
            <a:ext cx="2709541" cy="943831"/>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for this table done on the board!</a:t>
            </a:r>
          </a:p>
        </p:txBody>
      </p:sp>
      <p:sp>
        <p:nvSpPr>
          <p:cNvPr id="4" name="Date Placeholder 3">
            <a:extLst>
              <a:ext uri="{FF2B5EF4-FFF2-40B4-BE49-F238E27FC236}">
                <a16:creationId xmlns:a16="http://schemas.microsoft.com/office/drawing/2014/main" id="{E68D115B-3EEC-4099-BAD8-0DCAC54647C9}"/>
              </a:ext>
            </a:extLst>
          </p:cNvPr>
          <p:cNvSpPr>
            <a:spLocks noGrp="1"/>
          </p:cNvSpPr>
          <p:nvPr>
            <p:ph type="dt" sz="half" idx="10"/>
          </p:nvPr>
        </p:nvSpPr>
        <p:spPr/>
        <p:txBody>
          <a:bodyPr/>
          <a:lstStyle/>
          <a:p>
            <a:fld id="{B72BD126-E696-464A-9C7B-E8C3FB9F0372}" type="datetime1">
              <a:rPr lang="en-US" smtClean="0"/>
              <a:t>12/26/2023</a:t>
            </a:fld>
            <a:endParaRPr lang="en-US"/>
          </a:p>
        </p:txBody>
      </p:sp>
      <p:sp>
        <p:nvSpPr>
          <p:cNvPr id="6" name="Slide Number Placeholder 5">
            <a:extLst>
              <a:ext uri="{FF2B5EF4-FFF2-40B4-BE49-F238E27FC236}">
                <a16:creationId xmlns:a16="http://schemas.microsoft.com/office/drawing/2014/main" id="{5FC36724-FA2B-4196-BBF9-87CF4BF688AA}"/>
              </a:ext>
            </a:extLst>
          </p:cNvPr>
          <p:cNvSpPr>
            <a:spLocks noGrp="1"/>
          </p:cNvSpPr>
          <p:nvPr>
            <p:ph type="sldNum" sz="quarter" idx="12"/>
          </p:nvPr>
        </p:nvSpPr>
        <p:spPr/>
        <p:txBody>
          <a:bodyPr/>
          <a:lstStyle/>
          <a:p>
            <a:fld id="{944B0CA4-3198-9940-9118-E85F445E1A6F}" type="slidenum">
              <a:rPr lang="en-US" smtClean="0"/>
              <a:t>83</a:t>
            </a:fld>
            <a:endParaRPr lang="en-US"/>
          </a:p>
        </p:txBody>
      </p:sp>
    </p:spTree>
    <p:extLst>
      <p:ext uri="{BB962C8B-B14F-4D97-AF65-F5344CB8AC3E}">
        <p14:creationId xmlns:p14="http://schemas.microsoft.com/office/powerpoint/2010/main" val="1636797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dirty="0"/>
              <a:t>Total runtime</a:t>
            </a:r>
            <a:r>
              <a:rPr lang="mr-IN" dirty="0"/>
              <a:t>…</a:t>
            </a:r>
            <a:endParaRPr lang="en-US" dirty="0"/>
          </a:p>
        </p:txBody>
      </p:sp>
      <p:sp>
        <p:nvSpPr>
          <p:cNvPr id="3" name="Content Placeholder 2"/>
          <p:cNvSpPr>
            <a:spLocks noGrp="1"/>
          </p:cNvSpPr>
          <p:nvPr>
            <p:ph idx="1"/>
          </p:nvPr>
        </p:nvSpPr>
        <p:spPr/>
        <p:txBody>
          <a:bodyPr/>
          <a:lstStyle/>
          <a:p>
            <a:pPr>
              <a:lnSpc>
                <a:spcPct val="150000"/>
              </a:lnSpc>
            </a:pPr>
            <a:r>
              <a:rPr lang="en-US" dirty="0"/>
              <a:t>O(n) steps per level, at every level</a:t>
            </a:r>
          </a:p>
          <a:p>
            <a:pPr>
              <a:lnSpc>
                <a:spcPct val="150000"/>
              </a:lnSpc>
            </a:pPr>
            <a:r>
              <a:rPr lang="en-US" dirty="0"/>
              <a:t>log(n) + 1 levels</a:t>
            </a:r>
          </a:p>
          <a:p>
            <a:pPr>
              <a:lnSpc>
                <a:spcPct val="150000"/>
              </a:lnSpc>
            </a:pPr>
            <a:r>
              <a:rPr lang="en-US" sz="3600" dirty="0">
                <a:solidFill>
                  <a:schemeClr val="accent4"/>
                </a:solidFill>
              </a:rPr>
              <a:t>O( n log(n) ) total!</a:t>
            </a:r>
          </a:p>
          <a:p>
            <a:pPr>
              <a:lnSpc>
                <a:spcPct val="150000"/>
              </a:lnSpc>
            </a:pPr>
            <a:endParaRPr lang="en-US" sz="3200" dirty="0">
              <a:solidFill>
                <a:schemeClr val="accent1"/>
              </a:solidFill>
            </a:endParaRPr>
          </a:p>
          <a:p>
            <a:pPr marL="0" indent="0" algn="r">
              <a:lnSpc>
                <a:spcPct val="150000"/>
              </a:lnSpc>
              <a:buNone/>
            </a:pPr>
            <a:r>
              <a:rPr lang="en-US" sz="3200" dirty="0">
                <a:solidFill>
                  <a:schemeClr val="accent1"/>
                </a:solidFill>
              </a:rPr>
              <a:t>That was the claim!</a:t>
            </a:r>
            <a:r>
              <a:rPr lang="en-US" sz="3600" dirty="0">
                <a:solidFill>
                  <a:schemeClr val="accent4"/>
                </a:solidFill>
              </a:rPr>
              <a:t> </a:t>
            </a:r>
            <a:endParaRPr lang="en-US" sz="3200" dirty="0">
              <a:solidFill>
                <a:schemeClr val="accent4"/>
              </a:solidFill>
            </a:endParaRPr>
          </a:p>
        </p:txBody>
      </p:sp>
      <p:sp>
        <p:nvSpPr>
          <p:cNvPr id="4" name="Date Placeholder 3">
            <a:extLst>
              <a:ext uri="{FF2B5EF4-FFF2-40B4-BE49-F238E27FC236}">
                <a16:creationId xmlns:a16="http://schemas.microsoft.com/office/drawing/2014/main" id="{E439B041-D959-4BD2-8522-7EA1216C0465}"/>
              </a:ext>
            </a:extLst>
          </p:cNvPr>
          <p:cNvSpPr>
            <a:spLocks noGrp="1"/>
          </p:cNvSpPr>
          <p:nvPr>
            <p:ph type="dt" sz="half" idx="10"/>
          </p:nvPr>
        </p:nvSpPr>
        <p:spPr/>
        <p:txBody>
          <a:bodyPr/>
          <a:lstStyle/>
          <a:p>
            <a:fld id="{B9B2ED82-0B8D-4A79-808B-0CD18CFF2CF6}" type="datetime1">
              <a:rPr lang="en-US" smtClean="0"/>
              <a:t>12/26/2023</a:t>
            </a:fld>
            <a:endParaRPr lang="en-US"/>
          </a:p>
        </p:txBody>
      </p:sp>
      <p:sp>
        <p:nvSpPr>
          <p:cNvPr id="5" name="Slide Number Placeholder 4">
            <a:extLst>
              <a:ext uri="{FF2B5EF4-FFF2-40B4-BE49-F238E27FC236}">
                <a16:creationId xmlns:a16="http://schemas.microsoft.com/office/drawing/2014/main" id="{0F42F2E5-1152-4A91-8420-C2A79FFA6E04}"/>
              </a:ext>
            </a:extLst>
          </p:cNvPr>
          <p:cNvSpPr>
            <a:spLocks noGrp="1"/>
          </p:cNvSpPr>
          <p:nvPr>
            <p:ph type="sldNum" sz="quarter" idx="12"/>
          </p:nvPr>
        </p:nvSpPr>
        <p:spPr/>
        <p:txBody>
          <a:bodyPr/>
          <a:lstStyle/>
          <a:p>
            <a:fld id="{944B0CA4-3198-9940-9118-E85F445E1A6F}" type="slidenum">
              <a:rPr lang="en-US" smtClean="0"/>
              <a:t>84</a:t>
            </a:fld>
            <a:endParaRPr lang="en-US"/>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A83F-5ED5-544B-AB99-43E22CF20261}"/>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63FA27F4-3FD2-6C44-89D4-2B3A2A45F02C}"/>
              </a:ext>
            </a:extLst>
          </p:cNvPr>
          <p:cNvSpPr>
            <a:spLocks noGrp="1"/>
          </p:cNvSpPr>
          <p:nvPr>
            <p:ph idx="1"/>
          </p:nvPr>
        </p:nvSpPr>
        <p:spPr/>
        <p:txBody>
          <a:bodyPr/>
          <a:lstStyle/>
          <a:p>
            <a:r>
              <a:rPr lang="en-US" dirty="0" err="1"/>
              <a:t>MergeSort</a:t>
            </a:r>
            <a:r>
              <a:rPr lang="en-US" dirty="0"/>
              <a:t> correctly sorts a list of n integers in time O(n log(n) ).</a:t>
            </a:r>
          </a:p>
          <a:p>
            <a:r>
              <a:rPr lang="en-US" dirty="0"/>
              <a:t>That’s (asymptotically) better than </a:t>
            </a:r>
            <a:r>
              <a:rPr lang="en-US" dirty="0" err="1"/>
              <a:t>InsertionSort</a:t>
            </a:r>
            <a:r>
              <a:rPr lang="en-US" dirty="0"/>
              <a:t>!</a:t>
            </a:r>
          </a:p>
        </p:txBody>
      </p:sp>
      <p:sp>
        <p:nvSpPr>
          <p:cNvPr id="4" name="Date Placeholder 3">
            <a:extLst>
              <a:ext uri="{FF2B5EF4-FFF2-40B4-BE49-F238E27FC236}">
                <a16:creationId xmlns:a16="http://schemas.microsoft.com/office/drawing/2014/main" id="{42057176-19CE-40DA-994B-EAAACC97BBFF}"/>
              </a:ext>
            </a:extLst>
          </p:cNvPr>
          <p:cNvSpPr>
            <a:spLocks noGrp="1"/>
          </p:cNvSpPr>
          <p:nvPr>
            <p:ph type="dt" sz="half" idx="10"/>
          </p:nvPr>
        </p:nvSpPr>
        <p:spPr/>
        <p:txBody>
          <a:bodyPr/>
          <a:lstStyle/>
          <a:p>
            <a:fld id="{029FACCD-0104-48F1-8D78-B849929B2957}" type="datetime1">
              <a:rPr lang="en-US" smtClean="0"/>
              <a:t>12/26/2023</a:t>
            </a:fld>
            <a:endParaRPr lang="en-US"/>
          </a:p>
        </p:txBody>
      </p:sp>
      <p:sp>
        <p:nvSpPr>
          <p:cNvPr id="5" name="Slide Number Placeholder 4">
            <a:extLst>
              <a:ext uri="{FF2B5EF4-FFF2-40B4-BE49-F238E27FC236}">
                <a16:creationId xmlns:a16="http://schemas.microsoft.com/office/drawing/2014/main" id="{F470D246-5EBA-49EA-9A9E-411A59ED802B}"/>
              </a:ext>
            </a:extLst>
          </p:cNvPr>
          <p:cNvSpPr>
            <a:spLocks noGrp="1"/>
          </p:cNvSpPr>
          <p:nvPr>
            <p:ph type="sldNum" sz="quarter" idx="12"/>
          </p:nvPr>
        </p:nvSpPr>
        <p:spPr/>
        <p:txBody>
          <a:bodyPr/>
          <a:lstStyle/>
          <a:p>
            <a:fld id="{944B0CA4-3198-9940-9118-E85F445E1A6F}" type="slidenum">
              <a:rPr lang="en-US" smtClean="0"/>
              <a:t>85</a:t>
            </a:fld>
            <a:endParaRPr lang="en-US"/>
          </a:p>
        </p:txBody>
      </p:sp>
    </p:spTree>
    <p:extLst>
      <p:ext uri="{BB962C8B-B14F-4D97-AF65-F5344CB8AC3E}">
        <p14:creationId xmlns:p14="http://schemas.microsoft.com/office/powerpoint/2010/main" val="3764826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4175-81A9-294E-A911-E7015237469C}"/>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56024891-87C9-CB4F-B040-02B1E570395D}"/>
              </a:ext>
            </a:extLst>
          </p:cNvPr>
          <p:cNvSpPr>
            <a:spLocks noGrp="1"/>
          </p:cNvSpPr>
          <p:nvPr>
            <p:ph idx="1"/>
          </p:nvPr>
        </p:nvSpPr>
        <p:spPr>
          <a:xfrm>
            <a:off x="628650" y="1825624"/>
            <a:ext cx="7886700" cy="4876117"/>
          </a:xfrm>
        </p:spPr>
        <p:txBody>
          <a:bodyPr>
            <a:normAutofit/>
          </a:bodyPr>
          <a:lstStyle/>
          <a:p>
            <a:r>
              <a:rPr lang="en-US" dirty="0" err="1"/>
              <a:t>InsertionSort</a:t>
            </a:r>
            <a:r>
              <a:rPr lang="en-US" dirty="0"/>
              <a:t> recap</a:t>
            </a:r>
          </a:p>
          <a:p>
            <a:r>
              <a:rPr lang="en-US" dirty="0"/>
              <a:t>Worst-case </a:t>
            </a:r>
            <a:r>
              <a:rPr lang="en-US" dirty="0" err="1"/>
              <a:t>analyisis</a:t>
            </a:r>
            <a:r>
              <a:rPr lang="en-US" dirty="0"/>
              <a:t> </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Does it work?</a:t>
            </a:r>
          </a:p>
          <a:p>
            <a:r>
              <a:rPr lang="en-US" dirty="0"/>
              <a:t>Asymptotic Analysis</a:t>
            </a:r>
          </a:p>
          <a:p>
            <a:pPr lvl="1"/>
            <a:r>
              <a:rPr lang="en-US" dirty="0">
                <a:solidFill>
                  <a:schemeClr val="accent4"/>
                </a:solidFill>
              </a:rPr>
              <a:t>Back to </a:t>
            </a:r>
            <a:r>
              <a:rPr lang="en-US" dirty="0" err="1">
                <a:solidFill>
                  <a:schemeClr val="accent4"/>
                </a:solidFill>
              </a:rPr>
              <a:t>InsertionSort</a:t>
            </a:r>
            <a:r>
              <a:rPr lang="en-US" dirty="0">
                <a:solidFill>
                  <a:schemeClr val="accent4"/>
                </a:solidFill>
              </a:rPr>
              <a:t>: Is it fast?</a:t>
            </a:r>
          </a:p>
          <a:p>
            <a:r>
              <a:rPr lang="en-US" dirty="0" err="1"/>
              <a:t>MergeSort</a:t>
            </a:r>
            <a:endParaRPr lang="en-US" dirty="0"/>
          </a:p>
          <a:p>
            <a:pPr lvl="1"/>
            <a:r>
              <a:rPr lang="en-US" dirty="0">
                <a:solidFill>
                  <a:schemeClr val="accent4"/>
                </a:solidFill>
              </a:rPr>
              <a:t>Does it work?</a:t>
            </a:r>
          </a:p>
          <a:p>
            <a:pPr lvl="1"/>
            <a:r>
              <a:rPr lang="en-US" dirty="0">
                <a:solidFill>
                  <a:schemeClr val="accent4"/>
                </a:solidFill>
              </a:rPr>
              <a:t>Is it fast?</a:t>
            </a:r>
          </a:p>
          <a:p>
            <a:pPr lvl="1"/>
            <a:endParaRPr lang="en-US" dirty="0"/>
          </a:p>
        </p:txBody>
      </p:sp>
      <p:sp>
        <p:nvSpPr>
          <p:cNvPr id="4" name="Left Arrow 3">
            <a:extLst>
              <a:ext uri="{FF2B5EF4-FFF2-40B4-BE49-F238E27FC236}">
                <a16:creationId xmlns:a16="http://schemas.microsoft.com/office/drawing/2014/main" id="{D8C4C30F-CE07-D244-96E2-B0AA0C14B3DD}"/>
              </a:ext>
            </a:extLst>
          </p:cNvPr>
          <p:cNvSpPr/>
          <p:nvPr/>
        </p:nvSpPr>
        <p:spPr>
          <a:xfrm rot="19110494">
            <a:off x="5686762" y="5128370"/>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BBF64A-2F77-0048-9626-4A97AAE02525}"/>
              </a:ext>
            </a:extLst>
          </p:cNvPr>
          <p:cNvSpPr/>
          <p:nvPr/>
        </p:nvSpPr>
        <p:spPr>
          <a:xfrm>
            <a:off x="4305352" y="5903444"/>
            <a:ext cx="1690271" cy="584775"/>
          </a:xfrm>
          <a:prstGeom prst="rect">
            <a:avLst/>
          </a:prstGeom>
        </p:spPr>
        <p:txBody>
          <a:bodyPr wrap="none">
            <a:spAutoFit/>
          </a:bodyPr>
          <a:lstStyle/>
          <a:p>
            <a:r>
              <a:rPr lang="en-US" sz="3200" dirty="0"/>
              <a:t>Wrap-Up</a:t>
            </a:r>
          </a:p>
        </p:txBody>
      </p:sp>
      <p:sp>
        <p:nvSpPr>
          <p:cNvPr id="6" name="Date Placeholder 5">
            <a:extLst>
              <a:ext uri="{FF2B5EF4-FFF2-40B4-BE49-F238E27FC236}">
                <a16:creationId xmlns:a16="http://schemas.microsoft.com/office/drawing/2014/main" id="{E9A64340-4A02-445B-9CA2-3E7FFD26936D}"/>
              </a:ext>
            </a:extLst>
          </p:cNvPr>
          <p:cNvSpPr>
            <a:spLocks noGrp="1"/>
          </p:cNvSpPr>
          <p:nvPr>
            <p:ph type="dt" sz="half" idx="10"/>
          </p:nvPr>
        </p:nvSpPr>
        <p:spPr/>
        <p:txBody>
          <a:bodyPr/>
          <a:lstStyle/>
          <a:p>
            <a:fld id="{3939DC42-3F0A-48B0-B886-F34A038504C4}" type="datetime1">
              <a:rPr lang="en-US" smtClean="0"/>
              <a:t>12/26/2023</a:t>
            </a:fld>
            <a:endParaRPr lang="en-US"/>
          </a:p>
        </p:txBody>
      </p:sp>
      <p:sp>
        <p:nvSpPr>
          <p:cNvPr id="7" name="Slide Number Placeholder 6">
            <a:extLst>
              <a:ext uri="{FF2B5EF4-FFF2-40B4-BE49-F238E27FC236}">
                <a16:creationId xmlns:a16="http://schemas.microsoft.com/office/drawing/2014/main" id="{88C86D09-B98C-4200-B4F7-811088009281}"/>
              </a:ext>
            </a:extLst>
          </p:cNvPr>
          <p:cNvSpPr>
            <a:spLocks noGrp="1"/>
          </p:cNvSpPr>
          <p:nvPr>
            <p:ph type="sldNum" sz="quarter" idx="12"/>
          </p:nvPr>
        </p:nvSpPr>
        <p:spPr/>
        <p:txBody>
          <a:bodyPr/>
          <a:lstStyle/>
          <a:p>
            <a:fld id="{944B0CA4-3198-9940-9118-E85F445E1A6F}" type="slidenum">
              <a:rPr lang="en-US" smtClean="0"/>
              <a:t>86</a:t>
            </a:fld>
            <a:endParaRPr lang="en-US"/>
          </a:p>
        </p:txBody>
      </p:sp>
    </p:spTree>
    <p:extLst>
      <p:ext uri="{BB962C8B-B14F-4D97-AF65-F5344CB8AC3E}">
        <p14:creationId xmlns:p14="http://schemas.microsoft.com/office/powerpoint/2010/main" val="3634255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628650" y="1825624"/>
            <a:ext cx="7886700" cy="5032375"/>
          </a:xfrm>
        </p:spPr>
        <p:txBody>
          <a:bodyPr>
            <a:normAutofit/>
          </a:bodyPr>
          <a:lstStyle/>
          <a:p>
            <a:r>
              <a:rPr lang="en-US" dirty="0" err="1"/>
              <a:t>InsertionSort</a:t>
            </a:r>
            <a:r>
              <a:rPr lang="en-US" dirty="0"/>
              <a:t> runs in time O(n</a:t>
            </a:r>
            <a:r>
              <a:rPr lang="en-US" baseline="30000" dirty="0"/>
              <a:t>2</a:t>
            </a:r>
            <a:r>
              <a:rPr lang="en-US" dirty="0"/>
              <a:t>)</a:t>
            </a:r>
          </a:p>
          <a:p>
            <a:r>
              <a:rPr lang="en-US" dirty="0" err="1"/>
              <a:t>MergeSort</a:t>
            </a:r>
            <a:r>
              <a:rPr lang="en-US" dirty="0"/>
              <a:t> is a divide-and-conquer algorithm that runs in time O(n log(n))</a:t>
            </a:r>
          </a:p>
          <a:p>
            <a:endParaRPr lang="en-US" dirty="0">
              <a:solidFill>
                <a:schemeClr val="accent4"/>
              </a:solidFill>
            </a:endParaRPr>
          </a:p>
          <a:p>
            <a:r>
              <a:rPr lang="en-US" dirty="0"/>
              <a:t>How do we measure the runtime of an algorithm?</a:t>
            </a:r>
          </a:p>
          <a:p>
            <a:pPr lvl="1"/>
            <a:r>
              <a:rPr lang="en-US" dirty="0">
                <a:solidFill>
                  <a:schemeClr val="accent4"/>
                </a:solidFill>
              </a:rPr>
              <a:t>Worst-case analysis</a:t>
            </a:r>
          </a:p>
          <a:p>
            <a:pPr lvl="1"/>
            <a:r>
              <a:rPr lang="en-US" dirty="0">
                <a:solidFill>
                  <a:schemeClr val="accent4"/>
                </a:solidFill>
              </a:rPr>
              <a:t>Asymptotic analysis</a:t>
            </a:r>
          </a:p>
          <a:p>
            <a:r>
              <a:rPr lang="en-US" dirty="0"/>
              <a:t>How do we analyze the running time of a recursive algorithm?</a:t>
            </a:r>
          </a:p>
          <a:p>
            <a:pPr lvl="1"/>
            <a:r>
              <a:rPr lang="en-US" dirty="0">
                <a:solidFill>
                  <a:schemeClr val="accent4"/>
                </a:solidFill>
              </a:rPr>
              <a:t>One way is to draw a recursion tree.</a:t>
            </a:r>
          </a:p>
          <a:p>
            <a:endParaRPr lang="en-US" dirty="0">
              <a:solidFill>
                <a:srgbClr val="50496A"/>
              </a:solidFill>
            </a:endParaRPr>
          </a:p>
        </p:txBody>
      </p:sp>
      <p:sp>
        <p:nvSpPr>
          <p:cNvPr id="4" name="Date Placeholder 3">
            <a:extLst>
              <a:ext uri="{FF2B5EF4-FFF2-40B4-BE49-F238E27FC236}">
                <a16:creationId xmlns:a16="http://schemas.microsoft.com/office/drawing/2014/main" id="{8836A269-2E87-40BD-AEF9-578FF82C182D}"/>
              </a:ext>
            </a:extLst>
          </p:cNvPr>
          <p:cNvSpPr>
            <a:spLocks noGrp="1"/>
          </p:cNvSpPr>
          <p:nvPr>
            <p:ph type="dt" sz="half" idx="10"/>
          </p:nvPr>
        </p:nvSpPr>
        <p:spPr/>
        <p:txBody>
          <a:bodyPr/>
          <a:lstStyle/>
          <a:p>
            <a:fld id="{D6CF6108-22C0-4D31-9D0F-F243C8CD06F2}" type="datetime1">
              <a:rPr lang="en-US" smtClean="0"/>
              <a:t>12/26/2023</a:t>
            </a:fld>
            <a:endParaRPr lang="en-US"/>
          </a:p>
        </p:txBody>
      </p:sp>
      <p:sp>
        <p:nvSpPr>
          <p:cNvPr id="5" name="Slide Number Placeholder 4">
            <a:extLst>
              <a:ext uri="{FF2B5EF4-FFF2-40B4-BE49-F238E27FC236}">
                <a16:creationId xmlns:a16="http://schemas.microsoft.com/office/drawing/2014/main" id="{D6130670-B689-4B95-80DC-9B984A56D5E3}"/>
              </a:ext>
            </a:extLst>
          </p:cNvPr>
          <p:cNvSpPr>
            <a:spLocks noGrp="1"/>
          </p:cNvSpPr>
          <p:nvPr>
            <p:ph type="sldNum" sz="quarter" idx="12"/>
          </p:nvPr>
        </p:nvSpPr>
        <p:spPr/>
        <p:txBody>
          <a:bodyPr/>
          <a:lstStyle/>
          <a:p>
            <a:fld id="{944B0CA4-3198-9940-9118-E85F445E1A6F}" type="slidenum">
              <a:rPr lang="en-US" smtClean="0"/>
              <a:t>87</a:t>
            </a:fld>
            <a:endParaRPr lang="en-US"/>
          </a:p>
        </p:txBody>
      </p:sp>
    </p:spTree>
    <p:extLst>
      <p:ext uri="{BB962C8B-B14F-4D97-AF65-F5344CB8AC3E}">
        <p14:creationId xmlns:p14="http://schemas.microsoft.com/office/powerpoint/2010/main" val="63824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DE6B0C06-FC67-4595-902F-A381053F8891}"/>
              </a:ext>
            </a:extLst>
          </p:cNvPr>
          <p:cNvSpPr>
            <a:spLocks noGrp="1"/>
          </p:cNvSpPr>
          <p:nvPr>
            <p:ph type="sldNum" sz="quarter" idx="11"/>
          </p:nvPr>
        </p:nvSpPr>
        <p:spPr/>
        <p:txBody>
          <a:bodyPr/>
          <a:lstStyle/>
          <a:p>
            <a:fld id="{0025BFA0-63C5-49D3-9B30-CAA34E6AE54F}" type="slidenum">
              <a:rPr lang="en-US" altLang="en-PK"/>
              <a:pPr/>
              <a:t>9</a:t>
            </a:fld>
            <a:endParaRPr lang="en-US" altLang="en-PK"/>
          </a:p>
        </p:txBody>
      </p:sp>
      <p:sp>
        <p:nvSpPr>
          <p:cNvPr id="267266" name="Rectangle 2">
            <a:extLst>
              <a:ext uri="{FF2B5EF4-FFF2-40B4-BE49-F238E27FC236}">
                <a16:creationId xmlns:a16="http://schemas.microsoft.com/office/drawing/2014/main" id="{EBDD2D90-2194-4BE2-85F2-CCA7F30F8343}"/>
              </a:ext>
            </a:extLst>
          </p:cNvPr>
          <p:cNvSpPr>
            <a:spLocks noGrp="1" noChangeArrowheads="1"/>
          </p:cNvSpPr>
          <p:nvPr>
            <p:ph type="title"/>
          </p:nvPr>
        </p:nvSpPr>
        <p:spPr/>
        <p:txBody>
          <a:bodyPr/>
          <a:lstStyle/>
          <a:p>
            <a:r>
              <a:rPr lang="en-US" altLang="en-PK"/>
              <a:t>Some Definitions</a:t>
            </a:r>
          </a:p>
        </p:txBody>
      </p:sp>
      <p:sp>
        <p:nvSpPr>
          <p:cNvPr id="267269" name="Rectangle 5">
            <a:extLst>
              <a:ext uri="{FF2B5EF4-FFF2-40B4-BE49-F238E27FC236}">
                <a16:creationId xmlns:a16="http://schemas.microsoft.com/office/drawing/2014/main" id="{7CE2331C-35EE-40CB-B529-26DA3BFEE565}"/>
              </a:ext>
            </a:extLst>
          </p:cNvPr>
          <p:cNvSpPr>
            <a:spLocks noGrp="1" noChangeArrowheads="1"/>
          </p:cNvSpPr>
          <p:nvPr>
            <p:ph type="body" idx="1"/>
          </p:nvPr>
        </p:nvSpPr>
        <p:spPr/>
        <p:txBody>
          <a:bodyPr/>
          <a:lstStyle/>
          <a:p>
            <a:r>
              <a:rPr lang="en-US" altLang="en-PK"/>
              <a:t>Internal Sort</a:t>
            </a:r>
          </a:p>
          <a:p>
            <a:pPr lvl="1"/>
            <a:r>
              <a:rPr lang="en-US" altLang="en-PK"/>
              <a:t>The data to be sorted is all stored in the computer’s main memory.</a:t>
            </a:r>
          </a:p>
          <a:p>
            <a:r>
              <a:rPr lang="en-US" altLang="en-PK"/>
              <a:t>External Sort</a:t>
            </a:r>
          </a:p>
          <a:p>
            <a:pPr lvl="1"/>
            <a:r>
              <a:rPr lang="en-US" altLang="en-PK"/>
              <a:t>Some of the data to be sorted might be stored in some external, slower, device.</a:t>
            </a:r>
          </a:p>
          <a:p>
            <a:r>
              <a:rPr lang="en-US" altLang="en-PK"/>
              <a:t>In Place Sort</a:t>
            </a:r>
          </a:p>
          <a:p>
            <a:pPr lvl="1"/>
            <a:r>
              <a:rPr lang="en-US" altLang="en-PK"/>
              <a:t>The amount of extra space required to sort the data is constant with the input size.</a:t>
            </a:r>
          </a:p>
        </p:txBody>
      </p:sp>
      <p:sp>
        <p:nvSpPr>
          <p:cNvPr id="2" name="Date Placeholder 1">
            <a:extLst>
              <a:ext uri="{FF2B5EF4-FFF2-40B4-BE49-F238E27FC236}">
                <a16:creationId xmlns:a16="http://schemas.microsoft.com/office/drawing/2014/main" id="{AF14AF02-B36E-46E2-AEC3-59A4E5606479}"/>
              </a:ext>
            </a:extLst>
          </p:cNvPr>
          <p:cNvSpPr>
            <a:spLocks noGrp="1"/>
          </p:cNvSpPr>
          <p:nvPr>
            <p:ph type="dt" sz="half" idx="10"/>
          </p:nvPr>
        </p:nvSpPr>
        <p:spPr/>
        <p:txBody>
          <a:bodyPr/>
          <a:lstStyle/>
          <a:p>
            <a:fld id="{C8407F49-8D21-4EAE-ADAF-D05E7B6E0E69}" type="datetime1">
              <a:rPr lang="en-US" smtClean="0"/>
              <a:t>12/26/2023</a:t>
            </a:fld>
            <a:endParaRPr lang="en-US"/>
          </a:p>
        </p:txBody>
      </p:sp>
    </p:spTree>
    <p:extLst>
      <p:ext uri="{BB962C8B-B14F-4D97-AF65-F5344CB8AC3E}">
        <p14:creationId xmlns:p14="http://schemas.microsoft.com/office/powerpoint/2010/main" val="38688979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70628</TotalTime>
  <Words>5607</Words>
  <Application>Microsoft Office PowerPoint</Application>
  <PresentationFormat>On-screen Show (4:3)</PresentationFormat>
  <Paragraphs>1402</Paragraphs>
  <Slides>87</Slides>
  <Notes>31</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99" baseType="lpstr">
      <vt:lpstr>Arial</vt:lpstr>
      <vt:lpstr>Calibri</vt:lpstr>
      <vt:lpstr>Calibri Light</vt:lpstr>
      <vt:lpstr>Cambria Math</vt:lpstr>
      <vt:lpstr>Comic Sans MS</vt:lpstr>
      <vt:lpstr>Copperplate Gothic Bold</vt:lpstr>
      <vt:lpstr>Courier</vt:lpstr>
      <vt:lpstr>Monotype Corsiva</vt:lpstr>
      <vt:lpstr>Symbol</vt:lpstr>
      <vt:lpstr>Office Theme</vt:lpstr>
      <vt:lpstr>Equation</vt:lpstr>
      <vt:lpstr>Paint Shop Pro Image</vt:lpstr>
      <vt:lpstr>Lecture 2</vt:lpstr>
      <vt:lpstr>Last time</vt:lpstr>
      <vt:lpstr>Today</vt:lpstr>
      <vt:lpstr>The Plan</vt:lpstr>
      <vt:lpstr>The Sorting Problem</vt:lpstr>
      <vt:lpstr>Structure of data</vt:lpstr>
      <vt:lpstr>Sorting</vt:lpstr>
      <vt:lpstr>Why Study Sorting Algorithms?</vt:lpstr>
      <vt:lpstr>Some Definitions</vt:lpstr>
      <vt:lpstr>Stability</vt:lpstr>
      <vt:lpstr>Bubble Sort</vt:lpstr>
      <vt:lpstr>Selection Sort</vt:lpstr>
      <vt:lpstr>Example</vt:lpstr>
      <vt:lpstr>Selection Sort</vt:lpstr>
      <vt:lpstr>Analysis of Selection Sort</vt:lpstr>
      <vt:lpstr>Insertion Sort</vt:lpstr>
      <vt:lpstr>Insertion Sort</vt:lpstr>
      <vt:lpstr>Insertion Sort</vt:lpstr>
      <vt:lpstr>Insertion Sort</vt:lpstr>
      <vt:lpstr>InsertionSort  example</vt:lpstr>
      <vt:lpstr>Insertion Sort</vt:lpstr>
      <vt:lpstr>Insertion Sort</vt:lpstr>
      <vt:lpstr>INSERTION-SORT</vt:lpstr>
      <vt:lpstr>Loop Invariant for Insertion Sort</vt:lpstr>
      <vt:lpstr>Proving Loop Invariants</vt:lpstr>
      <vt:lpstr>Loop Invariant for Insertion Sort</vt:lpstr>
      <vt:lpstr>Loop Invariant for Insertion Sort</vt:lpstr>
      <vt:lpstr>Loop Invariant for Insertion Sort</vt:lpstr>
      <vt:lpstr>Analysis of Insertion Sort</vt:lpstr>
      <vt:lpstr>Best Case Analysis</vt:lpstr>
      <vt:lpstr>Worst Case Analysis</vt:lpstr>
      <vt:lpstr>Comparisons and Exchanges in Insertion Sort</vt:lpstr>
      <vt:lpstr>Insertion Sort - Summary</vt:lpstr>
      <vt:lpstr>Insertion Sort</vt:lpstr>
      <vt:lpstr>Claim: InsertionSort “works”</vt:lpstr>
      <vt:lpstr>Claim: InsertionSort “works”</vt:lpstr>
      <vt:lpstr>What does it mean to “work”?</vt:lpstr>
      <vt:lpstr>Worst-case analysis</vt:lpstr>
      <vt:lpstr>Insertion Sort</vt:lpstr>
      <vt:lpstr>Why does this work?</vt:lpstr>
      <vt:lpstr>So just use this logic at every step.</vt:lpstr>
      <vt:lpstr>What have we learned?</vt:lpstr>
      <vt:lpstr>The Plan</vt:lpstr>
      <vt:lpstr>In this class we will use…</vt:lpstr>
      <vt:lpstr>Main idea:</vt:lpstr>
      <vt:lpstr>Why is this a good idea?</vt:lpstr>
      <vt:lpstr>Pros and Cons of Asymptotic Analysis</vt:lpstr>
      <vt:lpstr>Informal definition for O(…)</vt:lpstr>
      <vt:lpstr>Example 2n^2+10=O(n^2 )</vt:lpstr>
      <vt:lpstr>Example 2n^2+10=O(n^2 )</vt:lpstr>
      <vt:lpstr>Example 2n^2+10=O(n^2 )</vt:lpstr>
      <vt:lpstr>Formal definition of O(…)</vt:lpstr>
      <vt:lpstr>Example 2n^2+10=O(n^2 )</vt:lpstr>
      <vt:lpstr>Example 2n^2+10=O(n^2 )</vt:lpstr>
      <vt:lpstr>Example 2n^2+10=O(n^2 )</vt:lpstr>
      <vt:lpstr>Example 2n^2+10=O(n^2 )</vt:lpstr>
      <vt:lpstr>Same example 2n^2+10=O(n^2 )</vt:lpstr>
      <vt:lpstr>Take-away from examples</vt:lpstr>
      <vt:lpstr>Recap: Asymptotic Notation</vt:lpstr>
      <vt:lpstr>Insertion Sort: running time</vt:lpstr>
      <vt:lpstr>What have we learned?</vt:lpstr>
      <vt:lpstr>The Plan</vt:lpstr>
      <vt:lpstr>Can we do better?</vt:lpstr>
      <vt:lpstr>MergeSort</vt:lpstr>
      <vt:lpstr>MergeSort Pseudocode</vt:lpstr>
      <vt:lpstr>MergeSort Pseudocode</vt:lpstr>
      <vt:lpstr>What actually happens? First, recursively break up the array all the way down to the base cases</vt:lpstr>
      <vt:lpstr>Then, merge them all back up!</vt:lpstr>
      <vt:lpstr>Two questions</vt:lpstr>
      <vt:lpstr>It’s fast</vt:lpstr>
      <vt:lpstr>O(n log⁡〖(n))〗 vs. 〖O(n〗^2)?  (Empirically)</vt:lpstr>
      <vt:lpstr>O(n log⁡〖(n))〗 vs. 〖O(n〗^2)? </vt:lpstr>
      <vt:lpstr>Quick log refresher</vt:lpstr>
      <vt:lpstr>PowerPoint Presentation</vt:lpstr>
      <vt:lpstr>Now let’s prove the claim</vt:lpstr>
      <vt:lpstr>Let’s prove the claim</vt:lpstr>
      <vt:lpstr>How much work in this sub-problem?</vt:lpstr>
      <vt:lpstr>How much work in this sub-problem?</vt:lpstr>
      <vt:lpstr>How long does it take to MERGE?</vt:lpstr>
      <vt:lpstr>How long does it take to MERGE?</vt:lpstr>
      <vt:lpstr>Recursion tree</vt:lpstr>
      <vt:lpstr>Recursion tree</vt:lpstr>
      <vt:lpstr>Recursion tree</vt:lpstr>
      <vt:lpstr>Total runtime…</vt:lpstr>
      <vt:lpstr>What have we learned?</vt:lpstr>
      <vt:lpstr>The Plan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Mary Katherine Wootters</dc:creator>
  <cp:lastModifiedBy>Nouman Usman</cp:lastModifiedBy>
  <cp:revision>314</cp:revision>
  <cp:lastPrinted>2020-01-08T03:45:22Z</cp:lastPrinted>
  <dcterms:created xsi:type="dcterms:W3CDTF">2017-02-12T16:09:22Z</dcterms:created>
  <dcterms:modified xsi:type="dcterms:W3CDTF">2023-12-26T14:43:44Z</dcterms:modified>
</cp:coreProperties>
</file>